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20" r:id="rId3"/>
    <p:sldId id="258" r:id="rId4"/>
    <p:sldId id="336" r:id="rId5"/>
    <p:sldId id="474" r:id="rId6"/>
    <p:sldId id="338" r:id="rId7"/>
    <p:sldId id="317" r:id="rId8"/>
    <p:sldId id="443" r:id="rId9"/>
    <p:sldId id="444" r:id="rId10"/>
    <p:sldId id="359" r:id="rId11"/>
    <p:sldId id="476" r:id="rId12"/>
    <p:sldId id="478" r:id="rId13"/>
    <p:sldId id="452" r:id="rId14"/>
    <p:sldId id="449" r:id="rId15"/>
    <p:sldId id="453" r:id="rId16"/>
    <p:sldId id="455" r:id="rId17"/>
    <p:sldId id="463" r:id="rId18"/>
    <p:sldId id="454" r:id="rId19"/>
    <p:sldId id="456" r:id="rId20"/>
    <p:sldId id="462" r:id="rId21"/>
    <p:sldId id="457" r:id="rId22"/>
    <p:sldId id="458" r:id="rId23"/>
    <p:sldId id="459" r:id="rId24"/>
    <p:sldId id="460" r:id="rId25"/>
    <p:sldId id="461" r:id="rId26"/>
    <p:sldId id="464" r:id="rId27"/>
    <p:sldId id="465" r:id="rId28"/>
    <p:sldId id="466" r:id="rId29"/>
    <p:sldId id="445" r:id="rId30"/>
    <p:sldId id="467" r:id="rId31"/>
    <p:sldId id="468" r:id="rId32"/>
    <p:sldId id="469" r:id="rId33"/>
    <p:sldId id="470" r:id="rId34"/>
    <p:sldId id="471" r:id="rId35"/>
    <p:sldId id="472" r:id="rId36"/>
    <p:sldId id="473" r:id="rId37"/>
    <p:sldId id="318" r:id="rId38"/>
    <p:sldId id="477" r:id="rId39"/>
    <p:sldId id="475" r:id="rId40"/>
    <p:sldId id="313" r:id="rId41"/>
    <p:sldId id="324" r:id="rId42"/>
    <p:sldId id="325" r:id="rId43"/>
    <p:sldId id="271" r:id="rId44"/>
    <p:sldId id="323" r:id="rId45"/>
    <p:sldId id="279" r:id="rId46"/>
    <p:sldId id="280" r:id="rId47"/>
    <p:sldId id="290" r:id="rId48"/>
    <p:sldId id="45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17F2B-EC00-4878-A9A6-DD87D48AECCF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1A05F673-FF7F-487E-9E65-7D3EC8F228B9}">
      <dgm:prSet phldrT="[Text]" custT="1"/>
      <dgm:spPr/>
      <dgm:t>
        <a:bodyPr/>
        <a:lstStyle/>
        <a:p>
          <a:r>
            <a:rPr lang="en-US" sz="1800" dirty="0" err="1"/>
            <a:t>Transparansi</a:t>
          </a:r>
          <a:endParaRPr lang="id-ID" sz="1800" dirty="0"/>
        </a:p>
      </dgm:t>
    </dgm:pt>
    <dgm:pt modelId="{C9EBA776-9821-471E-8100-651B223E9BB7}" type="parTrans" cxnId="{F04BDC64-3CD8-4891-B485-60E872A989C8}">
      <dgm:prSet/>
      <dgm:spPr/>
      <dgm:t>
        <a:bodyPr/>
        <a:lstStyle/>
        <a:p>
          <a:endParaRPr lang="id-ID" sz="1800"/>
        </a:p>
      </dgm:t>
    </dgm:pt>
    <dgm:pt modelId="{7FB59521-FF46-4496-858A-BF6BBD7C67C2}" type="sibTrans" cxnId="{F04BDC64-3CD8-4891-B485-60E872A989C8}">
      <dgm:prSet/>
      <dgm:spPr/>
      <dgm:t>
        <a:bodyPr/>
        <a:lstStyle/>
        <a:p>
          <a:endParaRPr lang="id-ID" sz="1800"/>
        </a:p>
      </dgm:t>
    </dgm:pt>
    <dgm:pt modelId="{564ADE9C-11A7-4DB6-9266-4F15A95FCAF9}">
      <dgm:prSet phldrT="[Text]" custT="1"/>
      <dgm:spPr/>
      <dgm:t>
        <a:bodyPr/>
        <a:lstStyle/>
        <a:p>
          <a:r>
            <a:rPr lang="en-US" sz="1800" dirty="0"/>
            <a:t>d</a:t>
          </a:r>
          <a:r>
            <a:rPr lang="id-ID" sz="1800" dirty="0" err="1"/>
            <a:t>apat</a:t>
          </a:r>
          <a:r>
            <a:rPr lang="en-US" sz="1800" dirty="0"/>
            <a:t> </a:t>
          </a:r>
          <a:r>
            <a:rPr lang="id-ID" sz="1800" dirty="0"/>
            <a:t>dipertanggung</a:t>
          </a:r>
          <a:r>
            <a:rPr lang="en-US" sz="1800" dirty="0"/>
            <a:t>-</a:t>
          </a:r>
          <a:r>
            <a:rPr lang="id-ID" sz="1800" dirty="0"/>
            <a:t>jawabkan</a:t>
          </a:r>
        </a:p>
      </dgm:t>
    </dgm:pt>
    <dgm:pt modelId="{891FD681-B540-4F0C-BE3B-D37C36DD872D}" type="parTrans" cxnId="{3AC92491-2CFE-4BC0-A8ED-69C8121C000D}">
      <dgm:prSet custT="1"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id-ID" sz="1800"/>
        </a:p>
      </dgm:t>
    </dgm:pt>
    <dgm:pt modelId="{343A9C4C-4A8F-4188-83D7-A7BAA2E6E0EE}" type="sibTrans" cxnId="{3AC92491-2CFE-4BC0-A8ED-69C8121C000D}">
      <dgm:prSet/>
      <dgm:spPr/>
      <dgm:t>
        <a:bodyPr/>
        <a:lstStyle/>
        <a:p>
          <a:endParaRPr lang="id-ID" sz="1800"/>
        </a:p>
      </dgm:t>
    </dgm:pt>
    <dgm:pt modelId="{16EE318E-14F3-4CBA-9F19-856322FAA2F4}">
      <dgm:prSet phldrT="[Text]" custT="1"/>
      <dgm:spPr/>
      <dgm:t>
        <a:bodyPr/>
        <a:lstStyle/>
        <a:p>
          <a:r>
            <a:rPr lang="en-US" sz="1800" dirty="0" err="1"/>
            <a:t>Partisipatif</a:t>
          </a:r>
          <a:endParaRPr lang="id-ID" sz="1800" dirty="0"/>
        </a:p>
      </dgm:t>
    </dgm:pt>
    <dgm:pt modelId="{5204B4E8-EA66-41DA-AC48-74F4D14E8BC1}" type="parTrans" cxnId="{A0BDB628-7D11-4A69-A2ED-D5E1B2C77D14}">
      <dgm:prSet/>
      <dgm:spPr/>
      <dgm:t>
        <a:bodyPr/>
        <a:lstStyle/>
        <a:p>
          <a:endParaRPr lang="id-ID" sz="1800"/>
        </a:p>
      </dgm:t>
    </dgm:pt>
    <dgm:pt modelId="{B9A5B010-88FD-4A0A-9315-EE42985DAC04}" type="sibTrans" cxnId="{A0BDB628-7D11-4A69-A2ED-D5E1B2C77D14}">
      <dgm:prSet/>
      <dgm:spPr/>
      <dgm:t>
        <a:bodyPr/>
        <a:lstStyle/>
        <a:p>
          <a:endParaRPr lang="id-ID" sz="1800"/>
        </a:p>
      </dgm:t>
    </dgm:pt>
    <dgm:pt modelId="{1ACEEDBA-7538-48A6-849D-EA4EB117A6AF}">
      <dgm:prSet phldrT="[Text]" custT="1"/>
      <dgm:spPr/>
      <dgm:t>
        <a:bodyPr/>
        <a:lstStyle/>
        <a:p>
          <a:r>
            <a:rPr lang="id-ID" sz="1800" dirty="0"/>
            <a:t>melibatkan masyarakat</a:t>
          </a:r>
        </a:p>
      </dgm:t>
    </dgm:pt>
    <dgm:pt modelId="{8BF367B9-72DF-41A1-8D04-F2AC84ADBA32}" type="parTrans" cxnId="{60BA9D30-3C2E-4056-9C08-FB158F246E9B}">
      <dgm:prSet custT="1"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id-ID" sz="1800"/>
        </a:p>
      </dgm:t>
    </dgm:pt>
    <dgm:pt modelId="{5FA854FE-0EDD-4C3B-8FF0-A40F15C1C864}" type="sibTrans" cxnId="{60BA9D30-3C2E-4056-9C08-FB158F246E9B}">
      <dgm:prSet/>
      <dgm:spPr/>
      <dgm:t>
        <a:bodyPr/>
        <a:lstStyle/>
        <a:p>
          <a:endParaRPr lang="id-ID" sz="1800"/>
        </a:p>
      </dgm:t>
    </dgm:pt>
    <dgm:pt modelId="{41C8AE5E-3A99-4214-BBF4-2CBD27EA6B80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swakelola</a:t>
          </a:r>
          <a:endParaRPr lang="id-ID" sz="1800" dirty="0">
            <a:solidFill>
              <a:schemeClr val="tx1"/>
            </a:solidFill>
          </a:endParaRPr>
        </a:p>
      </dgm:t>
    </dgm:pt>
    <dgm:pt modelId="{0DE86A37-3371-4B0F-B018-1B61B56A005A}" type="parTrans" cxnId="{DA9E7263-A5E4-48A5-B909-4256B9C01AF4}">
      <dgm:prSet custT="1"/>
      <dgm:spPr/>
      <dgm:t>
        <a:bodyPr/>
        <a:lstStyle/>
        <a:p>
          <a:endParaRPr lang="id-ID" sz="1800"/>
        </a:p>
      </dgm:t>
    </dgm:pt>
    <dgm:pt modelId="{25E86FFD-7CDD-4A0C-9F13-7EE053CE8650}" type="sibTrans" cxnId="{DA9E7263-A5E4-48A5-B909-4256B9C01AF4}">
      <dgm:prSet/>
      <dgm:spPr/>
      <dgm:t>
        <a:bodyPr/>
        <a:lstStyle/>
        <a:p>
          <a:endParaRPr lang="id-ID" sz="1800"/>
        </a:p>
      </dgm:t>
    </dgm:pt>
    <dgm:pt modelId="{F543A04D-4A61-46CF-A3F2-B9B9C6194054}">
      <dgm:prSet phldrT="[Text]" custT="1"/>
      <dgm:spPr/>
      <dgm:t>
        <a:bodyPr/>
        <a:lstStyle/>
        <a:p>
          <a:r>
            <a:rPr lang="en-US" sz="1800" dirty="0" err="1"/>
            <a:t>Akuntabel</a:t>
          </a:r>
          <a:endParaRPr lang="id-ID" sz="1800" dirty="0"/>
        </a:p>
      </dgm:t>
    </dgm:pt>
    <dgm:pt modelId="{C55C807C-658B-44C2-AF0C-64A57B1FD17A}" type="parTrans" cxnId="{2E01FBD1-BB9F-42EA-AAB4-A1A82CB05792}">
      <dgm:prSet/>
      <dgm:spPr/>
      <dgm:t>
        <a:bodyPr/>
        <a:lstStyle/>
        <a:p>
          <a:endParaRPr lang="id-ID" sz="1800"/>
        </a:p>
      </dgm:t>
    </dgm:pt>
    <dgm:pt modelId="{B7D82A45-7A8E-4451-BD9D-CBF5B7DD394E}" type="sibTrans" cxnId="{2E01FBD1-BB9F-42EA-AAB4-A1A82CB05792}">
      <dgm:prSet/>
      <dgm:spPr/>
      <dgm:t>
        <a:bodyPr/>
        <a:lstStyle/>
        <a:p>
          <a:endParaRPr lang="id-ID" sz="1800"/>
        </a:p>
      </dgm:t>
    </dgm:pt>
    <dgm:pt modelId="{F718E415-0442-469A-A673-A0DF86B18695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Publikasi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Baliho</a:t>
          </a:r>
          <a:endParaRPr lang="id-ID" sz="1800" dirty="0">
            <a:solidFill>
              <a:schemeClr val="tx1"/>
            </a:solidFill>
          </a:endParaRPr>
        </a:p>
      </dgm:t>
    </dgm:pt>
    <dgm:pt modelId="{F52684EF-7825-4983-9280-60337B9C2A97}" type="parTrans" cxnId="{8D7DD973-7DB6-4708-A546-A1E6668DC8EC}">
      <dgm:prSet custT="1"/>
      <dgm:spPr/>
      <dgm:t>
        <a:bodyPr/>
        <a:lstStyle/>
        <a:p>
          <a:endParaRPr lang="id-ID" sz="1800"/>
        </a:p>
      </dgm:t>
    </dgm:pt>
    <dgm:pt modelId="{1F4DB3CF-5C11-481E-ADDD-3A9FD640525F}" type="sibTrans" cxnId="{8D7DD973-7DB6-4708-A546-A1E6668DC8EC}">
      <dgm:prSet/>
      <dgm:spPr/>
      <dgm:t>
        <a:bodyPr/>
        <a:lstStyle/>
        <a:p>
          <a:endParaRPr lang="id-ID" sz="1800"/>
        </a:p>
      </dgm:t>
    </dgm:pt>
    <dgm:pt modelId="{EE8EC61E-9D76-4B98-86E0-8776C263E8EC}">
      <dgm:prSet phldrT="[Text]" custT="1"/>
      <dgm:spPr/>
      <dgm:t>
        <a:bodyPr/>
        <a:lstStyle/>
        <a:p>
          <a:r>
            <a:rPr lang="en-US" sz="1800" dirty="0" err="1"/>
            <a:t>Keterbukaan</a:t>
          </a:r>
          <a:r>
            <a:rPr lang="en-US" sz="1800" dirty="0"/>
            <a:t> </a:t>
          </a:r>
          <a:r>
            <a:rPr lang="en-US" sz="1800" dirty="0" err="1"/>
            <a:t>kpd</a:t>
          </a:r>
          <a:r>
            <a:rPr lang="en-US" sz="1800" dirty="0"/>
            <a:t> </a:t>
          </a:r>
          <a:r>
            <a:rPr lang="en-US" sz="1800" dirty="0" err="1"/>
            <a:t>Masy</a:t>
          </a:r>
          <a:r>
            <a:rPr lang="en-US" sz="1800" dirty="0"/>
            <a:t>.</a:t>
          </a:r>
          <a:endParaRPr lang="id-ID" sz="1800" dirty="0"/>
        </a:p>
      </dgm:t>
    </dgm:pt>
    <dgm:pt modelId="{B0D3E2B4-201A-4F6A-8466-49A3F93BC7A5}" type="parTrans" cxnId="{CDF51FB3-1131-4390-879B-D3325A4FB774}">
      <dgm:prSet custT="1"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id-ID" sz="1800"/>
        </a:p>
      </dgm:t>
    </dgm:pt>
    <dgm:pt modelId="{781A3860-C5F3-498B-8556-5AC960D8FC91}" type="sibTrans" cxnId="{CDF51FB3-1131-4390-879B-D3325A4FB774}">
      <dgm:prSet/>
      <dgm:spPr/>
      <dgm:t>
        <a:bodyPr/>
        <a:lstStyle/>
        <a:p>
          <a:endParaRPr lang="id-ID" sz="1800"/>
        </a:p>
      </dgm:t>
    </dgm:pt>
    <dgm:pt modelId="{7F322508-E4E5-4B11-A475-E3E25F1F50D3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SID</a:t>
          </a:r>
          <a:endParaRPr lang="id-ID" sz="1800" dirty="0">
            <a:solidFill>
              <a:schemeClr val="tx1"/>
            </a:solidFill>
          </a:endParaRPr>
        </a:p>
      </dgm:t>
    </dgm:pt>
    <dgm:pt modelId="{9B95F1EA-09E6-4AB2-960B-BC7A33AB85AF}" type="parTrans" cxnId="{0CD321EE-D8F7-4DB2-B29A-AA1AADF7ADFF}">
      <dgm:prSet custT="1"/>
      <dgm:spPr/>
      <dgm:t>
        <a:bodyPr/>
        <a:lstStyle/>
        <a:p>
          <a:endParaRPr lang="id-ID" sz="1800"/>
        </a:p>
      </dgm:t>
    </dgm:pt>
    <dgm:pt modelId="{36B9B915-15EC-4C01-8EAF-52336C0F4120}" type="sibTrans" cxnId="{0CD321EE-D8F7-4DB2-B29A-AA1AADF7ADFF}">
      <dgm:prSet/>
      <dgm:spPr/>
      <dgm:t>
        <a:bodyPr/>
        <a:lstStyle/>
        <a:p>
          <a:endParaRPr lang="id-ID" sz="1800"/>
        </a:p>
      </dgm:t>
    </dgm:pt>
    <dgm:pt modelId="{BA4B88E5-0370-4B55-A828-0D48B748C009}">
      <dgm:prSet phldrT="[Text]" custT="1"/>
      <dgm:spPr/>
      <dgm:t>
        <a:bodyPr/>
        <a:lstStyle/>
        <a:p>
          <a:r>
            <a:rPr lang="en-US" sz="1800" dirty="0" err="1"/>
            <a:t>Tertib</a:t>
          </a:r>
          <a:endParaRPr lang="id-ID" sz="1800" dirty="0"/>
        </a:p>
      </dgm:t>
    </dgm:pt>
    <dgm:pt modelId="{D0E13D23-51BC-4F92-BB02-87E923B0CDDE}" type="parTrans" cxnId="{B8C719CB-0CE3-48E3-9666-0B85EEF37648}">
      <dgm:prSet/>
      <dgm:spPr/>
      <dgm:t>
        <a:bodyPr/>
        <a:lstStyle/>
        <a:p>
          <a:endParaRPr lang="id-ID" sz="1800"/>
        </a:p>
      </dgm:t>
    </dgm:pt>
    <dgm:pt modelId="{40D5BF30-F741-4845-B3E5-B72C57D5D033}" type="sibTrans" cxnId="{B8C719CB-0CE3-48E3-9666-0B85EEF37648}">
      <dgm:prSet/>
      <dgm:spPr/>
      <dgm:t>
        <a:bodyPr/>
        <a:lstStyle/>
        <a:p>
          <a:endParaRPr lang="id-ID" sz="1800"/>
        </a:p>
      </dgm:t>
    </dgm:pt>
    <dgm:pt modelId="{C2FAD546-F6D4-4C16-A406-57BD9E631848}">
      <dgm:prSet phldrT="[Text]" custT="1"/>
      <dgm:spPr/>
      <dgm:t>
        <a:bodyPr/>
        <a:lstStyle/>
        <a:p>
          <a:r>
            <a:rPr lang="en-US" sz="1800" dirty="0" err="1"/>
            <a:t>Disiplin</a:t>
          </a:r>
          <a:r>
            <a:rPr lang="en-US" sz="1800" dirty="0"/>
            <a:t> </a:t>
          </a:r>
          <a:r>
            <a:rPr lang="en-US" sz="1800" dirty="0" err="1"/>
            <a:t>Anggaran</a:t>
          </a:r>
          <a:endParaRPr lang="id-ID" sz="1800" dirty="0"/>
        </a:p>
      </dgm:t>
    </dgm:pt>
    <dgm:pt modelId="{167D0A9E-E421-471F-B93A-2F79F3BB1C6A}" type="parTrans" cxnId="{8E49753F-6A15-49F9-AD95-CF099B68B07C}">
      <dgm:prSet/>
      <dgm:spPr/>
      <dgm:t>
        <a:bodyPr/>
        <a:lstStyle/>
        <a:p>
          <a:endParaRPr lang="id-ID" sz="1800"/>
        </a:p>
      </dgm:t>
    </dgm:pt>
    <dgm:pt modelId="{AFBFC312-2910-4E78-A18F-42AA69F0F93C}" type="sibTrans" cxnId="{8E49753F-6A15-49F9-AD95-CF099B68B07C}">
      <dgm:prSet/>
      <dgm:spPr/>
      <dgm:t>
        <a:bodyPr/>
        <a:lstStyle/>
        <a:p>
          <a:endParaRPr lang="id-ID" sz="1800"/>
        </a:p>
      </dgm:t>
    </dgm:pt>
    <dgm:pt modelId="{2228DCD6-CB85-4441-9EDC-A6D24746EE37}">
      <dgm:prSet phldrT="[Text]" custT="1"/>
      <dgm:spPr/>
      <dgm:t>
        <a:bodyPr/>
        <a:lstStyle/>
        <a:p>
          <a:r>
            <a:rPr lang="nl-NL" sz="1800" dirty="0"/>
            <a:t>tepat waktu dan tepat guna</a:t>
          </a:r>
          <a:endParaRPr lang="id-ID" sz="1800" dirty="0"/>
        </a:p>
      </dgm:t>
    </dgm:pt>
    <dgm:pt modelId="{770B08A1-D6F4-4B82-8BF2-D58C2C705698}" type="parTrans" cxnId="{ABF551DB-2608-4CF5-BB30-61A314D395FD}">
      <dgm:prSet custT="1"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id-ID" sz="1800"/>
        </a:p>
      </dgm:t>
    </dgm:pt>
    <dgm:pt modelId="{3C49067E-CE90-4A83-B785-F4A9C7295DB6}" type="sibTrans" cxnId="{ABF551DB-2608-4CF5-BB30-61A314D395FD}">
      <dgm:prSet/>
      <dgm:spPr/>
      <dgm:t>
        <a:bodyPr/>
        <a:lstStyle/>
        <a:p>
          <a:endParaRPr lang="id-ID" sz="1800"/>
        </a:p>
      </dgm:t>
    </dgm:pt>
    <dgm:pt modelId="{8239B707-B566-4A2A-8421-ED9EC09663E1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tidak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melebihi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pagu</a:t>
          </a:r>
          <a:endParaRPr lang="id-ID" sz="1800" dirty="0">
            <a:solidFill>
              <a:schemeClr val="tx1"/>
            </a:solidFill>
          </a:endParaRPr>
        </a:p>
      </dgm:t>
    </dgm:pt>
    <dgm:pt modelId="{39B2B797-F2BA-446F-BEAA-C19BB6E583DA}" type="parTrans" cxnId="{4D87EA17-6CAD-4DA6-9043-D029287839D7}">
      <dgm:prSet custT="1"/>
      <dgm:spPr/>
      <dgm:t>
        <a:bodyPr/>
        <a:lstStyle/>
        <a:p>
          <a:endParaRPr lang="id-ID" sz="1800"/>
        </a:p>
      </dgm:t>
    </dgm:pt>
    <dgm:pt modelId="{3878B038-D028-4DC0-823F-6BC3DC0A7B3D}" type="sibTrans" cxnId="{4D87EA17-6CAD-4DA6-9043-D029287839D7}">
      <dgm:prSet/>
      <dgm:spPr/>
      <dgm:t>
        <a:bodyPr/>
        <a:lstStyle/>
        <a:p>
          <a:endParaRPr lang="id-ID" sz="1800"/>
        </a:p>
      </dgm:t>
    </dgm:pt>
    <dgm:pt modelId="{4203FC47-BECD-480F-A344-1583B14316E0}">
      <dgm:prSet phldrT="[Text]" custT="1"/>
      <dgm:spPr/>
      <dgm:t>
        <a:bodyPr/>
        <a:lstStyle/>
        <a:p>
          <a:r>
            <a:rPr lang="id-ID" sz="1800" dirty="0"/>
            <a:t>sesuai dengan kegiatan</a:t>
          </a:r>
        </a:p>
      </dgm:t>
    </dgm:pt>
    <dgm:pt modelId="{FA26222F-8222-48AC-87B0-978BCB94F754}" type="parTrans" cxnId="{249D50B8-AECF-4B8C-9B44-99CCCBAC515E}">
      <dgm:prSet custT="1"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id-ID" sz="1800"/>
        </a:p>
      </dgm:t>
    </dgm:pt>
    <dgm:pt modelId="{5F6634E2-09AA-48D2-97EE-5D8DC881EBB8}" type="sibTrans" cxnId="{249D50B8-AECF-4B8C-9B44-99CCCBAC515E}">
      <dgm:prSet/>
      <dgm:spPr/>
      <dgm:t>
        <a:bodyPr/>
        <a:lstStyle/>
        <a:p>
          <a:endParaRPr lang="id-ID" sz="1800"/>
        </a:p>
      </dgm:t>
    </dgm:pt>
    <dgm:pt modelId="{8F559443-ADA1-4749-8B2D-1790A4DD6E3A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Fisik</a:t>
          </a:r>
          <a:endParaRPr lang="id-ID" sz="1800" dirty="0">
            <a:solidFill>
              <a:schemeClr val="tx1"/>
            </a:solidFill>
          </a:endParaRPr>
        </a:p>
      </dgm:t>
    </dgm:pt>
    <dgm:pt modelId="{3E99E761-AECE-406C-BD84-8AABB1B079B5}" type="parTrans" cxnId="{A7C02BDD-08DA-4584-A38C-D0B53F9B68C0}">
      <dgm:prSet custT="1"/>
      <dgm:spPr/>
      <dgm:t>
        <a:bodyPr/>
        <a:lstStyle/>
        <a:p>
          <a:endParaRPr lang="id-ID" sz="1800"/>
        </a:p>
      </dgm:t>
    </dgm:pt>
    <dgm:pt modelId="{17D4C82A-5489-4424-8148-A521E103F702}" type="sibTrans" cxnId="{A7C02BDD-08DA-4584-A38C-D0B53F9B68C0}">
      <dgm:prSet/>
      <dgm:spPr/>
      <dgm:t>
        <a:bodyPr/>
        <a:lstStyle/>
        <a:p>
          <a:endParaRPr lang="id-ID" sz="1800"/>
        </a:p>
      </dgm:t>
    </dgm:pt>
    <dgm:pt modelId="{77B4605C-D081-4F6D-B1B1-57C6277C5B26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Laporan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sesuai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waktu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yg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ditentukan</a:t>
          </a:r>
          <a:endParaRPr lang="id-ID" sz="1800" dirty="0">
            <a:solidFill>
              <a:schemeClr val="tx1"/>
            </a:solidFill>
          </a:endParaRPr>
        </a:p>
      </dgm:t>
    </dgm:pt>
    <dgm:pt modelId="{E68BB981-A1EF-45A7-9667-7A8056E459C3}" type="parTrans" cxnId="{F00948F8-CDFF-443C-B0DE-89D3760283A7}">
      <dgm:prSet custT="1"/>
      <dgm:spPr/>
      <dgm:t>
        <a:bodyPr/>
        <a:lstStyle/>
        <a:p>
          <a:endParaRPr lang="id-ID" sz="1800"/>
        </a:p>
      </dgm:t>
    </dgm:pt>
    <dgm:pt modelId="{2E6E9C0A-D429-4553-8CEC-479AB6AE619C}" type="sibTrans" cxnId="{F00948F8-CDFF-443C-B0DE-89D3760283A7}">
      <dgm:prSet/>
      <dgm:spPr/>
      <dgm:t>
        <a:bodyPr/>
        <a:lstStyle/>
        <a:p>
          <a:endParaRPr lang="id-ID" sz="1800"/>
        </a:p>
      </dgm:t>
    </dgm:pt>
    <dgm:pt modelId="{456B0B5B-F29B-44AD-9A88-F6F7291E8DA0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administratif</a:t>
          </a:r>
          <a:endParaRPr lang="id-ID" sz="1800" dirty="0">
            <a:solidFill>
              <a:schemeClr val="tx1"/>
            </a:solidFill>
          </a:endParaRPr>
        </a:p>
      </dgm:t>
    </dgm:pt>
    <dgm:pt modelId="{F10CE800-C173-402A-811C-F0E26A9CDB7A}" type="parTrans" cxnId="{FF051612-B276-45FE-A973-FEF98F3625AD}">
      <dgm:prSet/>
      <dgm:spPr/>
      <dgm:t>
        <a:bodyPr/>
        <a:lstStyle/>
        <a:p>
          <a:endParaRPr lang="id-ID"/>
        </a:p>
      </dgm:t>
    </dgm:pt>
    <dgm:pt modelId="{4AED9C6A-FE03-478E-A2E6-2C634C0046C2}" type="sibTrans" cxnId="{FF051612-B276-45FE-A973-FEF98F3625AD}">
      <dgm:prSet/>
      <dgm:spPr/>
      <dgm:t>
        <a:bodyPr/>
        <a:lstStyle/>
        <a:p>
          <a:endParaRPr lang="id-ID"/>
        </a:p>
      </dgm:t>
    </dgm:pt>
    <dgm:pt modelId="{A0C45F27-EA8E-415C-9803-154C8F1C4EB1}" type="pres">
      <dgm:prSet presAssocID="{7E717F2B-EC00-4878-A9A6-DD87D48AECC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3F2EEE7-4DD5-41FC-BFA9-209B486D1EAC}" type="pres">
      <dgm:prSet presAssocID="{1A05F673-FF7F-487E-9E65-7D3EC8F228B9}" presName="root1" presStyleCnt="0"/>
      <dgm:spPr/>
    </dgm:pt>
    <dgm:pt modelId="{D2BC9255-B125-4F5D-AAAA-821CF0EF4A7C}" type="pres">
      <dgm:prSet presAssocID="{1A05F673-FF7F-487E-9E65-7D3EC8F228B9}" presName="LevelOneTextNode" presStyleLbl="node0" presStyleIdx="0" presStyleCnt="5">
        <dgm:presLayoutVars>
          <dgm:chPref val="3"/>
        </dgm:presLayoutVars>
      </dgm:prSet>
      <dgm:spPr/>
    </dgm:pt>
    <dgm:pt modelId="{0FC6BD80-41F4-4531-8896-9B9792714212}" type="pres">
      <dgm:prSet presAssocID="{1A05F673-FF7F-487E-9E65-7D3EC8F228B9}" presName="level2hierChild" presStyleCnt="0"/>
      <dgm:spPr/>
    </dgm:pt>
    <dgm:pt modelId="{9C42629C-CE9D-454B-800E-1B2B976649E2}" type="pres">
      <dgm:prSet presAssocID="{B0D3E2B4-201A-4F6A-8466-49A3F93BC7A5}" presName="conn2-1" presStyleLbl="parChTrans1D2" presStyleIdx="0" presStyleCnt="5"/>
      <dgm:spPr/>
    </dgm:pt>
    <dgm:pt modelId="{CFFA27F3-56B6-41B1-8DDB-24FC1C268C14}" type="pres">
      <dgm:prSet presAssocID="{B0D3E2B4-201A-4F6A-8466-49A3F93BC7A5}" presName="connTx" presStyleLbl="parChTrans1D2" presStyleIdx="0" presStyleCnt="5"/>
      <dgm:spPr/>
    </dgm:pt>
    <dgm:pt modelId="{174D565E-891E-4B1C-ADF3-84CDABACC3D5}" type="pres">
      <dgm:prSet presAssocID="{EE8EC61E-9D76-4B98-86E0-8776C263E8EC}" presName="root2" presStyleCnt="0"/>
      <dgm:spPr/>
    </dgm:pt>
    <dgm:pt modelId="{9AD62DCE-080E-4DEE-B976-1558E361A33D}" type="pres">
      <dgm:prSet presAssocID="{EE8EC61E-9D76-4B98-86E0-8776C263E8EC}" presName="LevelTwoTextNode" presStyleLbl="node2" presStyleIdx="0" presStyleCnt="5">
        <dgm:presLayoutVars>
          <dgm:chPref val="3"/>
        </dgm:presLayoutVars>
      </dgm:prSet>
      <dgm:spPr/>
    </dgm:pt>
    <dgm:pt modelId="{8AA9133D-B16F-40F2-B497-361CD737A190}" type="pres">
      <dgm:prSet presAssocID="{EE8EC61E-9D76-4B98-86E0-8776C263E8EC}" presName="level3hierChild" presStyleCnt="0"/>
      <dgm:spPr/>
    </dgm:pt>
    <dgm:pt modelId="{A3A2DD34-7BC1-4F23-A8D5-02AA7113F60E}" type="pres">
      <dgm:prSet presAssocID="{F52684EF-7825-4983-9280-60337B9C2A97}" presName="conn2-1" presStyleLbl="parChTrans1D3" presStyleIdx="0" presStyleCnt="7"/>
      <dgm:spPr/>
    </dgm:pt>
    <dgm:pt modelId="{1F42884E-86F7-4FF9-B4F5-C7A756C5DA5D}" type="pres">
      <dgm:prSet presAssocID="{F52684EF-7825-4983-9280-60337B9C2A97}" presName="connTx" presStyleLbl="parChTrans1D3" presStyleIdx="0" presStyleCnt="7"/>
      <dgm:spPr/>
    </dgm:pt>
    <dgm:pt modelId="{6D58B641-FD8F-4D0F-BAE4-3B463FE674AB}" type="pres">
      <dgm:prSet presAssocID="{F718E415-0442-469A-A673-A0DF86B18695}" presName="root2" presStyleCnt="0"/>
      <dgm:spPr/>
    </dgm:pt>
    <dgm:pt modelId="{627CF1A3-42A2-455E-9C85-0A0232F1DA49}" type="pres">
      <dgm:prSet presAssocID="{F718E415-0442-469A-A673-A0DF86B18695}" presName="LevelTwoTextNode" presStyleLbl="node3" presStyleIdx="0" presStyleCnt="7">
        <dgm:presLayoutVars>
          <dgm:chPref val="3"/>
        </dgm:presLayoutVars>
      </dgm:prSet>
      <dgm:spPr/>
    </dgm:pt>
    <dgm:pt modelId="{5E561CF0-B069-4E23-9D89-CAE16214E8CE}" type="pres">
      <dgm:prSet presAssocID="{F718E415-0442-469A-A673-A0DF86B18695}" presName="level3hierChild" presStyleCnt="0"/>
      <dgm:spPr/>
    </dgm:pt>
    <dgm:pt modelId="{CD6D18A2-7BE4-4A54-B21F-B59532568467}" type="pres">
      <dgm:prSet presAssocID="{9B95F1EA-09E6-4AB2-960B-BC7A33AB85AF}" presName="conn2-1" presStyleLbl="parChTrans1D3" presStyleIdx="1" presStyleCnt="7"/>
      <dgm:spPr/>
    </dgm:pt>
    <dgm:pt modelId="{4D417DD2-2CCD-4F9E-B06A-914AB5925CB6}" type="pres">
      <dgm:prSet presAssocID="{9B95F1EA-09E6-4AB2-960B-BC7A33AB85AF}" presName="connTx" presStyleLbl="parChTrans1D3" presStyleIdx="1" presStyleCnt="7"/>
      <dgm:spPr/>
    </dgm:pt>
    <dgm:pt modelId="{72521C53-2C52-4766-94B5-6E9C7DF0AC0C}" type="pres">
      <dgm:prSet presAssocID="{7F322508-E4E5-4B11-A475-E3E25F1F50D3}" presName="root2" presStyleCnt="0"/>
      <dgm:spPr/>
    </dgm:pt>
    <dgm:pt modelId="{E2027A85-B55C-4482-8598-BC32E2C73830}" type="pres">
      <dgm:prSet presAssocID="{7F322508-E4E5-4B11-A475-E3E25F1F50D3}" presName="LevelTwoTextNode" presStyleLbl="node3" presStyleIdx="1" presStyleCnt="7">
        <dgm:presLayoutVars>
          <dgm:chPref val="3"/>
        </dgm:presLayoutVars>
      </dgm:prSet>
      <dgm:spPr/>
    </dgm:pt>
    <dgm:pt modelId="{8E4B2AA2-DF83-4518-B991-CF25B55B4DB2}" type="pres">
      <dgm:prSet presAssocID="{7F322508-E4E5-4B11-A475-E3E25F1F50D3}" presName="level3hierChild" presStyleCnt="0"/>
      <dgm:spPr/>
    </dgm:pt>
    <dgm:pt modelId="{B316BC3A-8F5B-42B7-A2D3-BE4EB0BD91CF}" type="pres">
      <dgm:prSet presAssocID="{F543A04D-4A61-46CF-A3F2-B9B9C6194054}" presName="root1" presStyleCnt="0"/>
      <dgm:spPr/>
    </dgm:pt>
    <dgm:pt modelId="{8792AB20-9FC2-439D-B549-EFDCF1D6043A}" type="pres">
      <dgm:prSet presAssocID="{F543A04D-4A61-46CF-A3F2-B9B9C6194054}" presName="LevelOneTextNode" presStyleLbl="node0" presStyleIdx="1" presStyleCnt="5">
        <dgm:presLayoutVars>
          <dgm:chPref val="3"/>
        </dgm:presLayoutVars>
      </dgm:prSet>
      <dgm:spPr/>
    </dgm:pt>
    <dgm:pt modelId="{FCAE496D-C70C-4EAB-8737-C53321533A82}" type="pres">
      <dgm:prSet presAssocID="{F543A04D-4A61-46CF-A3F2-B9B9C6194054}" presName="level2hierChild" presStyleCnt="0"/>
      <dgm:spPr/>
    </dgm:pt>
    <dgm:pt modelId="{B3F9D91A-A67B-46D9-A68F-F37178F3B5E0}" type="pres">
      <dgm:prSet presAssocID="{891FD681-B540-4F0C-BE3B-D37C36DD872D}" presName="conn2-1" presStyleLbl="parChTrans1D2" presStyleIdx="1" presStyleCnt="5"/>
      <dgm:spPr/>
    </dgm:pt>
    <dgm:pt modelId="{9A44F29B-A2CE-4E1B-B9A9-CE93C540D111}" type="pres">
      <dgm:prSet presAssocID="{891FD681-B540-4F0C-BE3B-D37C36DD872D}" presName="connTx" presStyleLbl="parChTrans1D2" presStyleIdx="1" presStyleCnt="5"/>
      <dgm:spPr/>
    </dgm:pt>
    <dgm:pt modelId="{C2B31422-BA2D-4B3A-8744-4DC8FC9831DF}" type="pres">
      <dgm:prSet presAssocID="{564ADE9C-11A7-4DB6-9266-4F15A95FCAF9}" presName="root2" presStyleCnt="0"/>
      <dgm:spPr/>
    </dgm:pt>
    <dgm:pt modelId="{6018AAF9-60BE-4284-B71D-EC1269275DEB}" type="pres">
      <dgm:prSet presAssocID="{564ADE9C-11A7-4DB6-9266-4F15A95FCAF9}" presName="LevelTwoTextNode" presStyleLbl="node2" presStyleIdx="1" presStyleCnt="5">
        <dgm:presLayoutVars>
          <dgm:chPref val="3"/>
        </dgm:presLayoutVars>
      </dgm:prSet>
      <dgm:spPr/>
    </dgm:pt>
    <dgm:pt modelId="{4151B9DC-DB7D-44A7-9A36-EB31379AFF5E}" type="pres">
      <dgm:prSet presAssocID="{564ADE9C-11A7-4DB6-9266-4F15A95FCAF9}" presName="level3hierChild" presStyleCnt="0"/>
      <dgm:spPr/>
    </dgm:pt>
    <dgm:pt modelId="{B8B3E75F-C194-4F58-B4A6-A3C3378F3C3D}" type="pres">
      <dgm:prSet presAssocID="{3E99E761-AECE-406C-BD84-8AABB1B079B5}" presName="conn2-1" presStyleLbl="parChTrans1D3" presStyleIdx="2" presStyleCnt="7"/>
      <dgm:spPr/>
    </dgm:pt>
    <dgm:pt modelId="{A251C217-BB71-46FF-8E15-31E1D76F5590}" type="pres">
      <dgm:prSet presAssocID="{3E99E761-AECE-406C-BD84-8AABB1B079B5}" presName="connTx" presStyleLbl="parChTrans1D3" presStyleIdx="2" presStyleCnt="7"/>
      <dgm:spPr/>
    </dgm:pt>
    <dgm:pt modelId="{AB96C617-A8D7-4DA6-8FA0-8E27F8689173}" type="pres">
      <dgm:prSet presAssocID="{8F559443-ADA1-4749-8B2D-1790A4DD6E3A}" presName="root2" presStyleCnt="0"/>
      <dgm:spPr/>
    </dgm:pt>
    <dgm:pt modelId="{0364ED4A-75CD-480C-9257-97C6450F0418}" type="pres">
      <dgm:prSet presAssocID="{8F559443-ADA1-4749-8B2D-1790A4DD6E3A}" presName="LevelTwoTextNode" presStyleLbl="node3" presStyleIdx="2" presStyleCnt="7">
        <dgm:presLayoutVars>
          <dgm:chPref val="3"/>
        </dgm:presLayoutVars>
      </dgm:prSet>
      <dgm:spPr/>
    </dgm:pt>
    <dgm:pt modelId="{C8D5628A-A4B5-41E0-B2AD-4440505EA9B5}" type="pres">
      <dgm:prSet presAssocID="{8F559443-ADA1-4749-8B2D-1790A4DD6E3A}" presName="level3hierChild" presStyleCnt="0"/>
      <dgm:spPr/>
    </dgm:pt>
    <dgm:pt modelId="{C53A8513-C40A-4C08-A0D6-C1D503BB14ED}" type="pres">
      <dgm:prSet presAssocID="{F10CE800-C173-402A-811C-F0E26A9CDB7A}" presName="conn2-1" presStyleLbl="parChTrans1D3" presStyleIdx="3" presStyleCnt="7"/>
      <dgm:spPr/>
    </dgm:pt>
    <dgm:pt modelId="{483A2DA5-4D12-48E4-8449-6B32841C6972}" type="pres">
      <dgm:prSet presAssocID="{F10CE800-C173-402A-811C-F0E26A9CDB7A}" presName="connTx" presStyleLbl="parChTrans1D3" presStyleIdx="3" presStyleCnt="7"/>
      <dgm:spPr/>
    </dgm:pt>
    <dgm:pt modelId="{70BF23FE-AB15-4F16-8592-AB14F65A4D73}" type="pres">
      <dgm:prSet presAssocID="{456B0B5B-F29B-44AD-9A88-F6F7291E8DA0}" presName="root2" presStyleCnt="0"/>
      <dgm:spPr/>
    </dgm:pt>
    <dgm:pt modelId="{ED01ED83-6262-47B1-9F7F-0D43C9D7C6A7}" type="pres">
      <dgm:prSet presAssocID="{456B0B5B-F29B-44AD-9A88-F6F7291E8DA0}" presName="LevelTwoTextNode" presStyleLbl="node3" presStyleIdx="3" presStyleCnt="7">
        <dgm:presLayoutVars>
          <dgm:chPref val="3"/>
        </dgm:presLayoutVars>
      </dgm:prSet>
      <dgm:spPr/>
    </dgm:pt>
    <dgm:pt modelId="{C735C954-C082-4111-9B97-C7F197612B57}" type="pres">
      <dgm:prSet presAssocID="{456B0B5B-F29B-44AD-9A88-F6F7291E8DA0}" presName="level3hierChild" presStyleCnt="0"/>
      <dgm:spPr/>
    </dgm:pt>
    <dgm:pt modelId="{82FD2A8E-C9D7-43BA-A664-916834C948A4}" type="pres">
      <dgm:prSet presAssocID="{16EE318E-14F3-4CBA-9F19-856322FAA2F4}" presName="root1" presStyleCnt="0"/>
      <dgm:spPr/>
    </dgm:pt>
    <dgm:pt modelId="{024C812B-749D-4DDF-95D2-9ADE77BA5516}" type="pres">
      <dgm:prSet presAssocID="{16EE318E-14F3-4CBA-9F19-856322FAA2F4}" presName="LevelOneTextNode" presStyleLbl="node0" presStyleIdx="2" presStyleCnt="5">
        <dgm:presLayoutVars>
          <dgm:chPref val="3"/>
        </dgm:presLayoutVars>
      </dgm:prSet>
      <dgm:spPr/>
    </dgm:pt>
    <dgm:pt modelId="{025D4D67-00BD-43D0-9902-8BDE3AF3850A}" type="pres">
      <dgm:prSet presAssocID="{16EE318E-14F3-4CBA-9F19-856322FAA2F4}" presName="level2hierChild" presStyleCnt="0"/>
      <dgm:spPr/>
    </dgm:pt>
    <dgm:pt modelId="{F961E521-0437-45FD-9717-AD22DF686F74}" type="pres">
      <dgm:prSet presAssocID="{8BF367B9-72DF-41A1-8D04-F2AC84ADBA32}" presName="conn2-1" presStyleLbl="parChTrans1D2" presStyleIdx="2" presStyleCnt="5"/>
      <dgm:spPr/>
    </dgm:pt>
    <dgm:pt modelId="{1B8CD20A-E44D-4623-874D-77DDD0D846F6}" type="pres">
      <dgm:prSet presAssocID="{8BF367B9-72DF-41A1-8D04-F2AC84ADBA32}" presName="connTx" presStyleLbl="parChTrans1D2" presStyleIdx="2" presStyleCnt="5"/>
      <dgm:spPr/>
    </dgm:pt>
    <dgm:pt modelId="{D34CE61A-382E-4855-BE0B-110FC277D188}" type="pres">
      <dgm:prSet presAssocID="{1ACEEDBA-7538-48A6-849D-EA4EB117A6AF}" presName="root2" presStyleCnt="0"/>
      <dgm:spPr/>
    </dgm:pt>
    <dgm:pt modelId="{F3F83EA0-A82C-44BA-88A0-780B83E7BEE3}" type="pres">
      <dgm:prSet presAssocID="{1ACEEDBA-7538-48A6-849D-EA4EB117A6AF}" presName="LevelTwoTextNode" presStyleLbl="node2" presStyleIdx="2" presStyleCnt="5">
        <dgm:presLayoutVars>
          <dgm:chPref val="3"/>
        </dgm:presLayoutVars>
      </dgm:prSet>
      <dgm:spPr/>
    </dgm:pt>
    <dgm:pt modelId="{3A00102C-9AB5-4D2F-83F5-FB6F5449450F}" type="pres">
      <dgm:prSet presAssocID="{1ACEEDBA-7538-48A6-849D-EA4EB117A6AF}" presName="level3hierChild" presStyleCnt="0"/>
      <dgm:spPr/>
    </dgm:pt>
    <dgm:pt modelId="{439A30A1-1C74-41CB-9C5C-8086BD00B1C8}" type="pres">
      <dgm:prSet presAssocID="{0DE86A37-3371-4B0F-B018-1B61B56A005A}" presName="conn2-1" presStyleLbl="parChTrans1D3" presStyleIdx="4" presStyleCnt="7"/>
      <dgm:spPr/>
    </dgm:pt>
    <dgm:pt modelId="{C4568339-37CF-4718-BC2B-C589BE405D3C}" type="pres">
      <dgm:prSet presAssocID="{0DE86A37-3371-4B0F-B018-1B61B56A005A}" presName="connTx" presStyleLbl="parChTrans1D3" presStyleIdx="4" presStyleCnt="7"/>
      <dgm:spPr/>
    </dgm:pt>
    <dgm:pt modelId="{5B941B83-ED75-4DF4-A3B7-C977ACC1A0D4}" type="pres">
      <dgm:prSet presAssocID="{41C8AE5E-3A99-4214-BBF4-2CBD27EA6B80}" presName="root2" presStyleCnt="0"/>
      <dgm:spPr/>
    </dgm:pt>
    <dgm:pt modelId="{ED262969-2454-4B95-9932-617FFF9E5681}" type="pres">
      <dgm:prSet presAssocID="{41C8AE5E-3A99-4214-BBF4-2CBD27EA6B80}" presName="LevelTwoTextNode" presStyleLbl="node3" presStyleIdx="4" presStyleCnt="7">
        <dgm:presLayoutVars>
          <dgm:chPref val="3"/>
        </dgm:presLayoutVars>
      </dgm:prSet>
      <dgm:spPr/>
    </dgm:pt>
    <dgm:pt modelId="{28DD968C-54DD-4F94-B15F-9500626C70CE}" type="pres">
      <dgm:prSet presAssocID="{41C8AE5E-3A99-4214-BBF4-2CBD27EA6B80}" presName="level3hierChild" presStyleCnt="0"/>
      <dgm:spPr/>
    </dgm:pt>
    <dgm:pt modelId="{B07D913C-1BAD-43F2-8B56-9C24B25F3C16}" type="pres">
      <dgm:prSet presAssocID="{BA4B88E5-0370-4B55-A828-0D48B748C009}" presName="root1" presStyleCnt="0"/>
      <dgm:spPr/>
    </dgm:pt>
    <dgm:pt modelId="{E8B0EFD6-85BC-4384-8A24-A770463BEA7C}" type="pres">
      <dgm:prSet presAssocID="{BA4B88E5-0370-4B55-A828-0D48B748C009}" presName="LevelOneTextNode" presStyleLbl="node0" presStyleIdx="3" presStyleCnt="5">
        <dgm:presLayoutVars>
          <dgm:chPref val="3"/>
        </dgm:presLayoutVars>
      </dgm:prSet>
      <dgm:spPr/>
    </dgm:pt>
    <dgm:pt modelId="{9C7B0114-EF44-4478-868B-81802B6CE7AB}" type="pres">
      <dgm:prSet presAssocID="{BA4B88E5-0370-4B55-A828-0D48B748C009}" presName="level2hierChild" presStyleCnt="0"/>
      <dgm:spPr/>
    </dgm:pt>
    <dgm:pt modelId="{C49FF90B-479F-45D4-8787-CD0EAF1F315F}" type="pres">
      <dgm:prSet presAssocID="{770B08A1-D6F4-4B82-8BF2-D58C2C705698}" presName="conn2-1" presStyleLbl="parChTrans1D2" presStyleIdx="3" presStyleCnt="5"/>
      <dgm:spPr/>
    </dgm:pt>
    <dgm:pt modelId="{02400AEF-CB0C-4074-9883-E723F6F9D76B}" type="pres">
      <dgm:prSet presAssocID="{770B08A1-D6F4-4B82-8BF2-D58C2C705698}" presName="connTx" presStyleLbl="parChTrans1D2" presStyleIdx="3" presStyleCnt="5"/>
      <dgm:spPr/>
    </dgm:pt>
    <dgm:pt modelId="{F6562A95-F605-468E-BA04-5A1928C931C4}" type="pres">
      <dgm:prSet presAssocID="{2228DCD6-CB85-4441-9EDC-A6D24746EE37}" presName="root2" presStyleCnt="0"/>
      <dgm:spPr/>
    </dgm:pt>
    <dgm:pt modelId="{10A803BF-7D7D-4995-85C1-56149F0CA9F0}" type="pres">
      <dgm:prSet presAssocID="{2228DCD6-CB85-4441-9EDC-A6D24746EE37}" presName="LevelTwoTextNode" presStyleLbl="node2" presStyleIdx="3" presStyleCnt="5">
        <dgm:presLayoutVars>
          <dgm:chPref val="3"/>
        </dgm:presLayoutVars>
      </dgm:prSet>
      <dgm:spPr/>
    </dgm:pt>
    <dgm:pt modelId="{56084B0D-1F3B-4B3C-AC1C-D7BD2D929054}" type="pres">
      <dgm:prSet presAssocID="{2228DCD6-CB85-4441-9EDC-A6D24746EE37}" presName="level3hierChild" presStyleCnt="0"/>
      <dgm:spPr/>
    </dgm:pt>
    <dgm:pt modelId="{CAC39BF1-84C3-41DF-829A-EA9E060FFE2C}" type="pres">
      <dgm:prSet presAssocID="{E68BB981-A1EF-45A7-9667-7A8056E459C3}" presName="conn2-1" presStyleLbl="parChTrans1D3" presStyleIdx="5" presStyleCnt="7"/>
      <dgm:spPr/>
    </dgm:pt>
    <dgm:pt modelId="{CDE1F4C4-9892-4E4D-A332-2F9EDF9A5E9C}" type="pres">
      <dgm:prSet presAssocID="{E68BB981-A1EF-45A7-9667-7A8056E459C3}" presName="connTx" presStyleLbl="parChTrans1D3" presStyleIdx="5" presStyleCnt="7"/>
      <dgm:spPr/>
    </dgm:pt>
    <dgm:pt modelId="{25D78C8C-C32E-407A-BB17-0C56FAEEF613}" type="pres">
      <dgm:prSet presAssocID="{77B4605C-D081-4F6D-B1B1-57C6277C5B26}" presName="root2" presStyleCnt="0"/>
      <dgm:spPr/>
    </dgm:pt>
    <dgm:pt modelId="{42867F37-E07E-4E50-97EA-2A7325C0277D}" type="pres">
      <dgm:prSet presAssocID="{77B4605C-D081-4F6D-B1B1-57C6277C5B26}" presName="LevelTwoTextNode" presStyleLbl="node3" presStyleIdx="5" presStyleCnt="7">
        <dgm:presLayoutVars>
          <dgm:chPref val="3"/>
        </dgm:presLayoutVars>
      </dgm:prSet>
      <dgm:spPr/>
    </dgm:pt>
    <dgm:pt modelId="{A739C7C0-FF8D-4B6E-9F43-3B8F718D545F}" type="pres">
      <dgm:prSet presAssocID="{77B4605C-D081-4F6D-B1B1-57C6277C5B26}" presName="level3hierChild" presStyleCnt="0"/>
      <dgm:spPr/>
    </dgm:pt>
    <dgm:pt modelId="{3B5F856F-FEEA-4A66-973C-CADF197F0C46}" type="pres">
      <dgm:prSet presAssocID="{C2FAD546-F6D4-4C16-A406-57BD9E631848}" presName="root1" presStyleCnt="0"/>
      <dgm:spPr/>
    </dgm:pt>
    <dgm:pt modelId="{1C2BE456-C0E5-4C6F-AA25-0AB518F686EB}" type="pres">
      <dgm:prSet presAssocID="{C2FAD546-F6D4-4C16-A406-57BD9E631848}" presName="LevelOneTextNode" presStyleLbl="node0" presStyleIdx="4" presStyleCnt="5">
        <dgm:presLayoutVars>
          <dgm:chPref val="3"/>
        </dgm:presLayoutVars>
      </dgm:prSet>
      <dgm:spPr/>
    </dgm:pt>
    <dgm:pt modelId="{E71D852F-7D38-4DC0-811E-19999CE45ABF}" type="pres">
      <dgm:prSet presAssocID="{C2FAD546-F6D4-4C16-A406-57BD9E631848}" presName="level2hierChild" presStyleCnt="0"/>
      <dgm:spPr/>
    </dgm:pt>
    <dgm:pt modelId="{3BD3FE22-1B22-402A-A380-D5BB38233588}" type="pres">
      <dgm:prSet presAssocID="{FA26222F-8222-48AC-87B0-978BCB94F754}" presName="conn2-1" presStyleLbl="parChTrans1D2" presStyleIdx="4" presStyleCnt="5"/>
      <dgm:spPr/>
    </dgm:pt>
    <dgm:pt modelId="{66EBC8B4-1E81-40E7-A8CE-067BDBF20DBA}" type="pres">
      <dgm:prSet presAssocID="{FA26222F-8222-48AC-87B0-978BCB94F754}" presName="connTx" presStyleLbl="parChTrans1D2" presStyleIdx="4" presStyleCnt="5"/>
      <dgm:spPr/>
    </dgm:pt>
    <dgm:pt modelId="{D3F263D3-8C46-4581-9D15-74C926278AB8}" type="pres">
      <dgm:prSet presAssocID="{4203FC47-BECD-480F-A344-1583B14316E0}" presName="root2" presStyleCnt="0"/>
      <dgm:spPr/>
    </dgm:pt>
    <dgm:pt modelId="{05007CC0-3310-4A9D-9C13-AB598791048A}" type="pres">
      <dgm:prSet presAssocID="{4203FC47-BECD-480F-A344-1583B14316E0}" presName="LevelTwoTextNode" presStyleLbl="node2" presStyleIdx="4" presStyleCnt="5">
        <dgm:presLayoutVars>
          <dgm:chPref val="3"/>
        </dgm:presLayoutVars>
      </dgm:prSet>
      <dgm:spPr/>
    </dgm:pt>
    <dgm:pt modelId="{B93CF2E1-0AA5-438D-8CDE-D45A3A71E1E2}" type="pres">
      <dgm:prSet presAssocID="{4203FC47-BECD-480F-A344-1583B14316E0}" presName="level3hierChild" presStyleCnt="0"/>
      <dgm:spPr/>
    </dgm:pt>
    <dgm:pt modelId="{EB94E840-1070-4E77-877C-272448D873C4}" type="pres">
      <dgm:prSet presAssocID="{39B2B797-F2BA-446F-BEAA-C19BB6E583DA}" presName="conn2-1" presStyleLbl="parChTrans1D3" presStyleIdx="6" presStyleCnt="7"/>
      <dgm:spPr/>
    </dgm:pt>
    <dgm:pt modelId="{E40B0B15-0695-44E2-ADF4-7F9941500720}" type="pres">
      <dgm:prSet presAssocID="{39B2B797-F2BA-446F-BEAA-C19BB6E583DA}" presName="connTx" presStyleLbl="parChTrans1D3" presStyleIdx="6" presStyleCnt="7"/>
      <dgm:spPr/>
    </dgm:pt>
    <dgm:pt modelId="{72189DF3-FD44-40B9-BE5F-592413F5D5A7}" type="pres">
      <dgm:prSet presAssocID="{8239B707-B566-4A2A-8421-ED9EC09663E1}" presName="root2" presStyleCnt="0"/>
      <dgm:spPr/>
    </dgm:pt>
    <dgm:pt modelId="{A295053C-5ED4-41F1-A906-21CE346C5533}" type="pres">
      <dgm:prSet presAssocID="{8239B707-B566-4A2A-8421-ED9EC09663E1}" presName="LevelTwoTextNode" presStyleLbl="node3" presStyleIdx="6" presStyleCnt="7">
        <dgm:presLayoutVars>
          <dgm:chPref val="3"/>
        </dgm:presLayoutVars>
      </dgm:prSet>
      <dgm:spPr/>
    </dgm:pt>
    <dgm:pt modelId="{5A644E36-6893-43E6-87EA-3B57871C71E5}" type="pres">
      <dgm:prSet presAssocID="{8239B707-B566-4A2A-8421-ED9EC09663E1}" presName="level3hierChild" presStyleCnt="0"/>
      <dgm:spPr/>
    </dgm:pt>
  </dgm:ptLst>
  <dgm:cxnLst>
    <dgm:cxn modelId="{5D5B8504-F260-4DB1-BF27-9EE36A65B089}" type="presOf" srcId="{891FD681-B540-4F0C-BE3B-D37C36DD872D}" destId="{B3F9D91A-A67B-46D9-A68F-F37178F3B5E0}" srcOrd="0" destOrd="0" presId="urn:microsoft.com/office/officeart/2005/8/layout/hierarchy2"/>
    <dgm:cxn modelId="{81396C0B-EAE7-4D21-8B7C-76238AADF726}" type="presOf" srcId="{2228DCD6-CB85-4441-9EDC-A6D24746EE37}" destId="{10A803BF-7D7D-4995-85C1-56149F0CA9F0}" srcOrd="0" destOrd="0" presId="urn:microsoft.com/office/officeart/2005/8/layout/hierarchy2"/>
    <dgm:cxn modelId="{12DF010D-9E92-452A-8918-A8BFF019A871}" type="presOf" srcId="{1ACEEDBA-7538-48A6-849D-EA4EB117A6AF}" destId="{F3F83EA0-A82C-44BA-88A0-780B83E7BEE3}" srcOrd="0" destOrd="0" presId="urn:microsoft.com/office/officeart/2005/8/layout/hierarchy2"/>
    <dgm:cxn modelId="{FF051612-B276-45FE-A973-FEF98F3625AD}" srcId="{564ADE9C-11A7-4DB6-9266-4F15A95FCAF9}" destId="{456B0B5B-F29B-44AD-9A88-F6F7291E8DA0}" srcOrd="1" destOrd="0" parTransId="{F10CE800-C173-402A-811C-F0E26A9CDB7A}" sibTransId="{4AED9C6A-FE03-478E-A2E6-2C634C0046C2}"/>
    <dgm:cxn modelId="{016EFA12-DF40-4729-BBAD-DE024B4BEAF7}" type="presOf" srcId="{8BF367B9-72DF-41A1-8D04-F2AC84ADBA32}" destId="{F961E521-0437-45FD-9717-AD22DF686F74}" srcOrd="0" destOrd="0" presId="urn:microsoft.com/office/officeart/2005/8/layout/hierarchy2"/>
    <dgm:cxn modelId="{0BFDDF14-5A4C-4ABC-8F16-1F981D1014AA}" type="presOf" srcId="{E68BB981-A1EF-45A7-9667-7A8056E459C3}" destId="{CAC39BF1-84C3-41DF-829A-EA9E060FFE2C}" srcOrd="0" destOrd="0" presId="urn:microsoft.com/office/officeart/2005/8/layout/hierarchy2"/>
    <dgm:cxn modelId="{4D87EA17-6CAD-4DA6-9043-D029287839D7}" srcId="{4203FC47-BECD-480F-A344-1583B14316E0}" destId="{8239B707-B566-4A2A-8421-ED9EC09663E1}" srcOrd="0" destOrd="0" parTransId="{39B2B797-F2BA-446F-BEAA-C19BB6E583DA}" sibTransId="{3878B038-D028-4DC0-823F-6BC3DC0A7B3D}"/>
    <dgm:cxn modelId="{3AB2531D-8D9E-4E83-9700-61896DC82BB2}" type="presOf" srcId="{77B4605C-D081-4F6D-B1B1-57C6277C5B26}" destId="{42867F37-E07E-4E50-97EA-2A7325C0277D}" srcOrd="0" destOrd="0" presId="urn:microsoft.com/office/officeart/2005/8/layout/hierarchy2"/>
    <dgm:cxn modelId="{005E751E-A4F6-4029-B67F-7D07A4266E3F}" type="presOf" srcId="{9B95F1EA-09E6-4AB2-960B-BC7A33AB85AF}" destId="{4D417DD2-2CCD-4F9E-B06A-914AB5925CB6}" srcOrd="1" destOrd="0" presId="urn:microsoft.com/office/officeart/2005/8/layout/hierarchy2"/>
    <dgm:cxn modelId="{E8403A1F-135E-470A-A4D8-C615846CA7B4}" type="presOf" srcId="{C2FAD546-F6D4-4C16-A406-57BD9E631848}" destId="{1C2BE456-C0E5-4C6F-AA25-0AB518F686EB}" srcOrd="0" destOrd="0" presId="urn:microsoft.com/office/officeart/2005/8/layout/hierarchy2"/>
    <dgm:cxn modelId="{A0BDB628-7D11-4A69-A2ED-D5E1B2C77D14}" srcId="{7E717F2B-EC00-4878-A9A6-DD87D48AECCF}" destId="{16EE318E-14F3-4CBA-9F19-856322FAA2F4}" srcOrd="2" destOrd="0" parTransId="{5204B4E8-EA66-41DA-AC48-74F4D14E8BC1}" sibTransId="{B9A5B010-88FD-4A0A-9315-EE42985DAC04}"/>
    <dgm:cxn modelId="{5B98E42A-D967-41FF-A2F0-211277183552}" type="presOf" srcId="{0DE86A37-3371-4B0F-B018-1B61B56A005A}" destId="{439A30A1-1C74-41CB-9C5C-8086BD00B1C8}" srcOrd="0" destOrd="0" presId="urn:microsoft.com/office/officeart/2005/8/layout/hierarchy2"/>
    <dgm:cxn modelId="{60BA9D30-3C2E-4056-9C08-FB158F246E9B}" srcId="{16EE318E-14F3-4CBA-9F19-856322FAA2F4}" destId="{1ACEEDBA-7538-48A6-849D-EA4EB117A6AF}" srcOrd="0" destOrd="0" parTransId="{8BF367B9-72DF-41A1-8D04-F2AC84ADBA32}" sibTransId="{5FA854FE-0EDD-4C3B-8FF0-A40F15C1C864}"/>
    <dgm:cxn modelId="{0D107A3A-71B7-4CEE-A9B4-1D9FF8143DC4}" type="presOf" srcId="{7F322508-E4E5-4B11-A475-E3E25F1F50D3}" destId="{E2027A85-B55C-4482-8598-BC32E2C73830}" srcOrd="0" destOrd="0" presId="urn:microsoft.com/office/officeart/2005/8/layout/hierarchy2"/>
    <dgm:cxn modelId="{96BF843B-5B4E-4EF2-9C0A-DD14032DF908}" type="presOf" srcId="{39B2B797-F2BA-446F-BEAA-C19BB6E583DA}" destId="{EB94E840-1070-4E77-877C-272448D873C4}" srcOrd="0" destOrd="0" presId="urn:microsoft.com/office/officeart/2005/8/layout/hierarchy2"/>
    <dgm:cxn modelId="{F137873C-802C-493A-90DC-12DE3B10F123}" type="presOf" srcId="{0DE86A37-3371-4B0F-B018-1B61B56A005A}" destId="{C4568339-37CF-4718-BC2B-C589BE405D3C}" srcOrd="1" destOrd="0" presId="urn:microsoft.com/office/officeart/2005/8/layout/hierarchy2"/>
    <dgm:cxn modelId="{8E49753F-6A15-49F9-AD95-CF099B68B07C}" srcId="{7E717F2B-EC00-4878-A9A6-DD87D48AECCF}" destId="{C2FAD546-F6D4-4C16-A406-57BD9E631848}" srcOrd="4" destOrd="0" parTransId="{167D0A9E-E421-471F-B93A-2F79F3BB1C6A}" sibTransId="{AFBFC312-2910-4E78-A18F-42AA69F0F93C}"/>
    <dgm:cxn modelId="{8EB5415C-3B49-49C2-8401-055DCC31CFB5}" type="presOf" srcId="{BA4B88E5-0370-4B55-A828-0D48B748C009}" destId="{E8B0EFD6-85BC-4384-8A24-A770463BEA7C}" srcOrd="0" destOrd="0" presId="urn:microsoft.com/office/officeart/2005/8/layout/hierarchy2"/>
    <dgm:cxn modelId="{834AAF42-7298-4A41-A046-F5B8F26EF030}" type="presOf" srcId="{564ADE9C-11A7-4DB6-9266-4F15A95FCAF9}" destId="{6018AAF9-60BE-4284-B71D-EC1269275DEB}" srcOrd="0" destOrd="0" presId="urn:microsoft.com/office/officeart/2005/8/layout/hierarchy2"/>
    <dgm:cxn modelId="{DA9E7263-A5E4-48A5-B909-4256B9C01AF4}" srcId="{1ACEEDBA-7538-48A6-849D-EA4EB117A6AF}" destId="{41C8AE5E-3A99-4214-BBF4-2CBD27EA6B80}" srcOrd="0" destOrd="0" parTransId="{0DE86A37-3371-4B0F-B018-1B61B56A005A}" sibTransId="{25E86FFD-7CDD-4A0C-9F13-7EE053CE8650}"/>
    <dgm:cxn modelId="{F04BDC64-3CD8-4891-B485-60E872A989C8}" srcId="{7E717F2B-EC00-4878-A9A6-DD87D48AECCF}" destId="{1A05F673-FF7F-487E-9E65-7D3EC8F228B9}" srcOrd="0" destOrd="0" parTransId="{C9EBA776-9821-471E-8100-651B223E9BB7}" sibTransId="{7FB59521-FF46-4496-858A-BF6BBD7C67C2}"/>
    <dgm:cxn modelId="{92FD1950-6563-4FD9-B00E-F4247F310E80}" type="presOf" srcId="{F718E415-0442-469A-A673-A0DF86B18695}" destId="{627CF1A3-42A2-455E-9C85-0A0232F1DA49}" srcOrd="0" destOrd="0" presId="urn:microsoft.com/office/officeart/2005/8/layout/hierarchy2"/>
    <dgm:cxn modelId="{37825F71-FD7C-4A75-95D3-D1FADA4B6E63}" type="presOf" srcId="{770B08A1-D6F4-4B82-8BF2-D58C2C705698}" destId="{02400AEF-CB0C-4074-9883-E723F6F9D76B}" srcOrd="1" destOrd="0" presId="urn:microsoft.com/office/officeart/2005/8/layout/hierarchy2"/>
    <dgm:cxn modelId="{CF5C8E52-D9DA-4F8B-BBDF-E82C3E70EDAC}" type="presOf" srcId="{B0D3E2B4-201A-4F6A-8466-49A3F93BC7A5}" destId="{9C42629C-CE9D-454B-800E-1B2B976649E2}" srcOrd="0" destOrd="0" presId="urn:microsoft.com/office/officeart/2005/8/layout/hierarchy2"/>
    <dgm:cxn modelId="{8D7DD973-7DB6-4708-A546-A1E6668DC8EC}" srcId="{EE8EC61E-9D76-4B98-86E0-8776C263E8EC}" destId="{F718E415-0442-469A-A673-A0DF86B18695}" srcOrd="0" destOrd="0" parTransId="{F52684EF-7825-4983-9280-60337B9C2A97}" sibTransId="{1F4DB3CF-5C11-481E-ADDD-3A9FD640525F}"/>
    <dgm:cxn modelId="{AB261459-C630-4A56-95B0-B4B3C992CFC4}" type="presOf" srcId="{41C8AE5E-3A99-4214-BBF4-2CBD27EA6B80}" destId="{ED262969-2454-4B95-9932-617FFF9E5681}" srcOrd="0" destOrd="0" presId="urn:microsoft.com/office/officeart/2005/8/layout/hierarchy2"/>
    <dgm:cxn modelId="{A761297A-7B08-4345-B744-0451330A2054}" type="presOf" srcId="{FA26222F-8222-48AC-87B0-978BCB94F754}" destId="{3BD3FE22-1B22-402A-A380-D5BB38233588}" srcOrd="0" destOrd="0" presId="urn:microsoft.com/office/officeart/2005/8/layout/hierarchy2"/>
    <dgm:cxn modelId="{62964F86-3999-4BF0-BD10-8DBE4DC74F55}" type="presOf" srcId="{39B2B797-F2BA-446F-BEAA-C19BB6E583DA}" destId="{E40B0B15-0695-44E2-ADF4-7F9941500720}" srcOrd="1" destOrd="0" presId="urn:microsoft.com/office/officeart/2005/8/layout/hierarchy2"/>
    <dgm:cxn modelId="{F283248B-A036-4B2D-B109-E36690657794}" type="presOf" srcId="{F52684EF-7825-4983-9280-60337B9C2A97}" destId="{A3A2DD34-7BC1-4F23-A8D5-02AA7113F60E}" srcOrd="0" destOrd="0" presId="urn:microsoft.com/office/officeart/2005/8/layout/hierarchy2"/>
    <dgm:cxn modelId="{EA2D0F8F-C6B3-45D3-B161-4092104A8FB5}" type="presOf" srcId="{891FD681-B540-4F0C-BE3B-D37C36DD872D}" destId="{9A44F29B-A2CE-4E1B-B9A9-CE93C540D111}" srcOrd="1" destOrd="0" presId="urn:microsoft.com/office/officeart/2005/8/layout/hierarchy2"/>
    <dgm:cxn modelId="{3AC92491-2CFE-4BC0-A8ED-69C8121C000D}" srcId="{F543A04D-4A61-46CF-A3F2-B9B9C6194054}" destId="{564ADE9C-11A7-4DB6-9266-4F15A95FCAF9}" srcOrd="0" destOrd="0" parTransId="{891FD681-B540-4F0C-BE3B-D37C36DD872D}" sibTransId="{343A9C4C-4A8F-4188-83D7-A7BAA2E6E0EE}"/>
    <dgm:cxn modelId="{2C5FC493-2ADA-4B33-AF17-A5F6FE312CF0}" type="presOf" srcId="{770B08A1-D6F4-4B82-8BF2-D58C2C705698}" destId="{C49FF90B-479F-45D4-8787-CD0EAF1F315F}" srcOrd="0" destOrd="0" presId="urn:microsoft.com/office/officeart/2005/8/layout/hierarchy2"/>
    <dgm:cxn modelId="{B59F8997-47D0-49F2-84D8-406ED779D2D3}" type="presOf" srcId="{E68BB981-A1EF-45A7-9667-7A8056E459C3}" destId="{CDE1F4C4-9892-4E4D-A332-2F9EDF9A5E9C}" srcOrd="1" destOrd="0" presId="urn:microsoft.com/office/officeart/2005/8/layout/hierarchy2"/>
    <dgm:cxn modelId="{AED024A5-2663-4080-BDEC-7ADFAD442C27}" type="presOf" srcId="{F543A04D-4A61-46CF-A3F2-B9B9C6194054}" destId="{8792AB20-9FC2-439D-B549-EFDCF1D6043A}" srcOrd="0" destOrd="0" presId="urn:microsoft.com/office/officeart/2005/8/layout/hierarchy2"/>
    <dgm:cxn modelId="{773B05AD-3D1E-4362-8362-2CACB6EF22D7}" type="presOf" srcId="{3E99E761-AECE-406C-BD84-8AABB1B079B5}" destId="{B8B3E75F-C194-4F58-B4A6-A3C3378F3C3D}" srcOrd="0" destOrd="0" presId="urn:microsoft.com/office/officeart/2005/8/layout/hierarchy2"/>
    <dgm:cxn modelId="{E11F6FAD-3475-4AD1-B1A9-79611ED70F9C}" type="presOf" srcId="{3E99E761-AECE-406C-BD84-8AABB1B079B5}" destId="{A251C217-BB71-46FF-8E15-31E1D76F5590}" srcOrd="1" destOrd="0" presId="urn:microsoft.com/office/officeart/2005/8/layout/hierarchy2"/>
    <dgm:cxn modelId="{CDF51FB3-1131-4390-879B-D3325A4FB774}" srcId="{1A05F673-FF7F-487E-9E65-7D3EC8F228B9}" destId="{EE8EC61E-9D76-4B98-86E0-8776C263E8EC}" srcOrd="0" destOrd="0" parTransId="{B0D3E2B4-201A-4F6A-8466-49A3F93BC7A5}" sibTransId="{781A3860-C5F3-498B-8556-5AC960D8FC91}"/>
    <dgm:cxn modelId="{9A23E6B7-FEE9-443B-B4ED-B1CC2B9D4240}" type="presOf" srcId="{8BF367B9-72DF-41A1-8D04-F2AC84ADBA32}" destId="{1B8CD20A-E44D-4623-874D-77DDD0D846F6}" srcOrd="1" destOrd="0" presId="urn:microsoft.com/office/officeart/2005/8/layout/hierarchy2"/>
    <dgm:cxn modelId="{249D50B8-AECF-4B8C-9B44-99CCCBAC515E}" srcId="{C2FAD546-F6D4-4C16-A406-57BD9E631848}" destId="{4203FC47-BECD-480F-A344-1583B14316E0}" srcOrd="0" destOrd="0" parTransId="{FA26222F-8222-48AC-87B0-978BCB94F754}" sibTransId="{5F6634E2-09AA-48D2-97EE-5D8DC881EBB8}"/>
    <dgm:cxn modelId="{5C27D8BD-B157-4411-ACAB-A20F2EAF6959}" type="presOf" srcId="{FA26222F-8222-48AC-87B0-978BCB94F754}" destId="{66EBC8B4-1E81-40E7-A8CE-067BDBF20DBA}" srcOrd="1" destOrd="0" presId="urn:microsoft.com/office/officeart/2005/8/layout/hierarchy2"/>
    <dgm:cxn modelId="{3D5393C2-7668-4EA3-A1CC-64249C22D019}" type="presOf" srcId="{456B0B5B-F29B-44AD-9A88-F6F7291E8DA0}" destId="{ED01ED83-6262-47B1-9F7F-0D43C9D7C6A7}" srcOrd="0" destOrd="0" presId="urn:microsoft.com/office/officeart/2005/8/layout/hierarchy2"/>
    <dgm:cxn modelId="{75248EC5-AA22-4204-8C8A-6F2F8F4C4262}" type="presOf" srcId="{F52684EF-7825-4983-9280-60337B9C2A97}" destId="{1F42884E-86F7-4FF9-B4F5-C7A756C5DA5D}" srcOrd="1" destOrd="0" presId="urn:microsoft.com/office/officeart/2005/8/layout/hierarchy2"/>
    <dgm:cxn modelId="{219E29C7-A79C-41C1-B8B2-2A5610BDEA7E}" type="presOf" srcId="{9B95F1EA-09E6-4AB2-960B-BC7A33AB85AF}" destId="{CD6D18A2-7BE4-4A54-B21F-B59532568467}" srcOrd="0" destOrd="0" presId="urn:microsoft.com/office/officeart/2005/8/layout/hierarchy2"/>
    <dgm:cxn modelId="{B8C719CB-0CE3-48E3-9666-0B85EEF37648}" srcId="{7E717F2B-EC00-4878-A9A6-DD87D48AECCF}" destId="{BA4B88E5-0370-4B55-A828-0D48B748C009}" srcOrd="3" destOrd="0" parTransId="{D0E13D23-51BC-4F92-BB02-87E923B0CDDE}" sibTransId="{40D5BF30-F741-4845-B3E5-B72C57D5D033}"/>
    <dgm:cxn modelId="{D833FCCB-7583-456D-B11B-E623F79C08F1}" type="presOf" srcId="{F10CE800-C173-402A-811C-F0E26A9CDB7A}" destId="{483A2DA5-4D12-48E4-8449-6B32841C6972}" srcOrd="1" destOrd="0" presId="urn:microsoft.com/office/officeart/2005/8/layout/hierarchy2"/>
    <dgm:cxn modelId="{9454DFD1-19C1-4141-9006-0F6C2DC46DD1}" type="presOf" srcId="{16EE318E-14F3-4CBA-9F19-856322FAA2F4}" destId="{024C812B-749D-4DDF-95D2-9ADE77BA5516}" srcOrd="0" destOrd="0" presId="urn:microsoft.com/office/officeart/2005/8/layout/hierarchy2"/>
    <dgm:cxn modelId="{2E01FBD1-BB9F-42EA-AAB4-A1A82CB05792}" srcId="{7E717F2B-EC00-4878-A9A6-DD87D48AECCF}" destId="{F543A04D-4A61-46CF-A3F2-B9B9C6194054}" srcOrd="1" destOrd="0" parTransId="{C55C807C-658B-44C2-AF0C-64A57B1FD17A}" sibTransId="{B7D82A45-7A8E-4451-BD9D-CBF5B7DD394E}"/>
    <dgm:cxn modelId="{12A013DA-E348-4882-BE26-6D61C1ADA251}" type="presOf" srcId="{7E717F2B-EC00-4878-A9A6-DD87D48AECCF}" destId="{A0C45F27-EA8E-415C-9803-154C8F1C4EB1}" srcOrd="0" destOrd="0" presId="urn:microsoft.com/office/officeart/2005/8/layout/hierarchy2"/>
    <dgm:cxn modelId="{ABF551DB-2608-4CF5-BB30-61A314D395FD}" srcId="{BA4B88E5-0370-4B55-A828-0D48B748C009}" destId="{2228DCD6-CB85-4441-9EDC-A6D24746EE37}" srcOrd="0" destOrd="0" parTransId="{770B08A1-D6F4-4B82-8BF2-D58C2C705698}" sibTransId="{3C49067E-CE90-4A83-B785-F4A9C7295DB6}"/>
    <dgm:cxn modelId="{A7C02BDD-08DA-4584-A38C-D0B53F9B68C0}" srcId="{564ADE9C-11A7-4DB6-9266-4F15A95FCAF9}" destId="{8F559443-ADA1-4749-8B2D-1790A4DD6E3A}" srcOrd="0" destOrd="0" parTransId="{3E99E761-AECE-406C-BD84-8AABB1B079B5}" sibTransId="{17D4C82A-5489-4424-8148-A521E103F702}"/>
    <dgm:cxn modelId="{C345F1DF-7145-4FEB-B9F0-77EE96BCC86C}" type="presOf" srcId="{4203FC47-BECD-480F-A344-1583B14316E0}" destId="{05007CC0-3310-4A9D-9C13-AB598791048A}" srcOrd="0" destOrd="0" presId="urn:microsoft.com/office/officeart/2005/8/layout/hierarchy2"/>
    <dgm:cxn modelId="{2C8355E5-435A-4935-A8A6-30C58F46D373}" type="presOf" srcId="{8239B707-B566-4A2A-8421-ED9EC09663E1}" destId="{A295053C-5ED4-41F1-A906-21CE346C5533}" srcOrd="0" destOrd="0" presId="urn:microsoft.com/office/officeart/2005/8/layout/hierarchy2"/>
    <dgm:cxn modelId="{9F4D4CE6-12EA-46F3-A628-D8EDD20F1D48}" type="presOf" srcId="{F10CE800-C173-402A-811C-F0E26A9CDB7A}" destId="{C53A8513-C40A-4C08-A0D6-C1D503BB14ED}" srcOrd="0" destOrd="0" presId="urn:microsoft.com/office/officeart/2005/8/layout/hierarchy2"/>
    <dgm:cxn modelId="{0CD321EE-D8F7-4DB2-B29A-AA1AADF7ADFF}" srcId="{EE8EC61E-9D76-4B98-86E0-8776C263E8EC}" destId="{7F322508-E4E5-4B11-A475-E3E25F1F50D3}" srcOrd="1" destOrd="0" parTransId="{9B95F1EA-09E6-4AB2-960B-BC7A33AB85AF}" sibTransId="{36B9B915-15EC-4C01-8EAF-52336C0F4120}"/>
    <dgm:cxn modelId="{F62CB3EF-55EC-48B0-8F1B-FDF82A8F9FE8}" type="presOf" srcId="{B0D3E2B4-201A-4F6A-8466-49A3F93BC7A5}" destId="{CFFA27F3-56B6-41B1-8DDB-24FC1C268C14}" srcOrd="1" destOrd="0" presId="urn:microsoft.com/office/officeart/2005/8/layout/hierarchy2"/>
    <dgm:cxn modelId="{2536CEF6-7D6B-4C27-9BA5-C04E3C8BE1F9}" type="presOf" srcId="{EE8EC61E-9D76-4B98-86E0-8776C263E8EC}" destId="{9AD62DCE-080E-4DEE-B976-1558E361A33D}" srcOrd="0" destOrd="0" presId="urn:microsoft.com/office/officeart/2005/8/layout/hierarchy2"/>
    <dgm:cxn modelId="{F00948F8-CDFF-443C-B0DE-89D3760283A7}" srcId="{2228DCD6-CB85-4441-9EDC-A6D24746EE37}" destId="{77B4605C-D081-4F6D-B1B1-57C6277C5B26}" srcOrd="0" destOrd="0" parTransId="{E68BB981-A1EF-45A7-9667-7A8056E459C3}" sibTransId="{2E6E9C0A-D429-4553-8CEC-479AB6AE619C}"/>
    <dgm:cxn modelId="{490169FC-995F-4115-91FB-E14514EE0BEF}" type="presOf" srcId="{1A05F673-FF7F-487E-9E65-7D3EC8F228B9}" destId="{D2BC9255-B125-4F5D-AAAA-821CF0EF4A7C}" srcOrd="0" destOrd="0" presId="urn:microsoft.com/office/officeart/2005/8/layout/hierarchy2"/>
    <dgm:cxn modelId="{7B36FDFD-0C20-46E1-99C8-F6F482862289}" type="presOf" srcId="{8F559443-ADA1-4749-8B2D-1790A4DD6E3A}" destId="{0364ED4A-75CD-480C-9257-97C6450F0418}" srcOrd="0" destOrd="0" presId="urn:microsoft.com/office/officeart/2005/8/layout/hierarchy2"/>
    <dgm:cxn modelId="{F8644E87-176E-4D2D-BF7E-A7CB69FC7413}" type="presParOf" srcId="{A0C45F27-EA8E-415C-9803-154C8F1C4EB1}" destId="{E3F2EEE7-4DD5-41FC-BFA9-209B486D1EAC}" srcOrd="0" destOrd="0" presId="urn:microsoft.com/office/officeart/2005/8/layout/hierarchy2"/>
    <dgm:cxn modelId="{C52959D9-885C-4FDB-8F79-EE8855ADA055}" type="presParOf" srcId="{E3F2EEE7-4DD5-41FC-BFA9-209B486D1EAC}" destId="{D2BC9255-B125-4F5D-AAAA-821CF0EF4A7C}" srcOrd="0" destOrd="0" presId="urn:microsoft.com/office/officeart/2005/8/layout/hierarchy2"/>
    <dgm:cxn modelId="{E5AFBC20-6D39-4974-9B94-56BF921A5D5B}" type="presParOf" srcId="{E3F2EEE7-4DD5-41FC-BFA9-209B486D1EAC}" destId="{0FC6BD80-41F4-4531-8896-9B9792714212}" srcOrd="1" destOrd="0" presId="urn:microsoft.com/office/officeart/2005/8/layout/hierarchy2"/>
    <dgm:cxn modelId="{32B1B1A8-6E1C-4354-BBAA-FBD0BDBD79B6}" type="presParOf" srcId="{0FC6BD80-41F4-4531-8896-9B9792714212}" destId="{9C42629C-CE9D-454B-800E-1B2B976649E2}" srcOrd="0" destOrd="0" presId="urn:microsoft.com/office/officeart/2005/8/layout/hierarchy2"/>
    <dgm:cxn modelId="{E7160775-E717-4030-A379-396F34747062}" type="presParOf" srcId="{9C42629C-CE9D-454B-800E-1B2B976649E2}" destId="{CFFA27F3-56B6-41B1-8DDB-24FC1C268C14}" srcOrd="0" destOrd="0" presId="urn:microsoft.com/office/officeart/2005/8/layout/hierarchy2"/>
    <dgm:cxn modelId="{DDCF0C6E-CD4C-4D3F-80D4-0520895CA5A7}" type="presParOf" srcId="{0FC6BD80-41F4-4531-8896-9B9792714212}" destId="{174D565E-891E-4B1C-ADF3-84CDABACC3D5}" srcOrd="1" destOrd="0" presId="urn:microsoft.com/office/officeart/2005/8/layout/hierarchy2"/>
    <dgm:cxn modelId="{28269750-4F15-45FA-816B-464AB1C94DC5}" type="presParOf" srcId="{174D565E-891E-4B1C-ADF3-84CDABACC3D5}" destId="{9AD62DCE-080E-4DEE-B976-1558E361A33D}" srcOrd="0" destOrd="0" presId="urn:microsoft.com/office/officeart/2005/8/layout/hierarchy2"/>
    <dgm:cxn modelId="{1C5730B2-B02C-4DC9-A5F4-4A5AF960DE7E}" type="presParOf" srcId="{174D565E-891E-4B1C-ADF3-84CDABACC3D5}" destId="{8AA9133D-B16F-40F2-B497-361CD737A190}" srcOrd="1" destOrd="0" presId="urn:microsoft.com/office/officeart/2005/8/layout/hierarchy2"/>
    <dgm:cxn modelId="{71F5131A-CB5C-4587-9C69-97C094D6B726}" type="presParOf" srcId="{8AA9133D-B16F-40F2-B497-361CD737A190}" destId="{A3A2DD34-7BC1-4F23-A8D5-02AA7113F60E}" srcOrd="0" destOrd="0" presId="urn:microsoft.com/office/officeart/2005/8/layout/hierarchy2"/>
    <dgm:cxn modelId="{1BD22703-DE95-4356-8950-C35612ECBBEB}" type="presParOf" srcId="{A3A2DD34-7BC1-4F23-A8D5-02AA7113F60E}" destId="{1F42884E-86F7-4FF9-B4F5-C7A756C5DA5D}" srcOrd="0" destOrd="0" presId="urn:microsoft.com/office/officeart/2005/8/layout/hierarchy2"/>
    <dgm:cxn modelId="{70997D1F-C2E4-4D51-8462-E54C6843AF9D}" type="presParOf" srcId="{8AA9133D-B16F-40F2-B497-361CD737A190}" destId="{6D58B641-FD8F-4D0F-BAE4-3B463FE674AB}" srcOrd="1" destOrd="0" presId="urn:microsoft.com/office/officeart/2005/8/layout/hierarchy2"/>
    <dgm:cxn modelId="{E1ACDA05-2E2B-4940-BEB2-6CE2C60EDE0E}" type="presParOf" srcId="{6D58B641-FD8F-4D0F-BAE4-3B463FE674AB}" destId="{627CF1A3-42A2-455E-9C85-0A0232F1DA49}" srcOrd="0" destOrd="0" presId="urn:microsoft.com/office/officeart/2005/8/layout/hierarchy2"/>
    <dgm:cxn modelId="{7D01F185-C4A4-4058-9F43-C1F6DF71B9F8}" type="presParOf" srcId="{6D58B641-FD8F-4D0F-BAE4-3B463FE674AB}" destId="{5E561CF0-B069-4E23-9D89-CAE16214E8CE}" srcOrd="1" destOrd="0" presId="urn:microsoft.com/office/officeart/2005/8/layout/hierarchy2"/>
    <dgm:cxn modelId="{68D8B84D-92A7-4E77-B9DB-BB5D4A813E18}" type="presParOf" srcId="{8AA9133D-B16F-40F2-B497-361CD737A190}" destId="{CD6D18A2-7BE4-4A54-B21F-B59532568467}" srcOrd="2" destOrd="0" presId="urn:microsoft.com/office/officeart/2005/8/layout/hierarchy2"/>
    <dgm:cxn modelId="{842A446F-0719-45E3-81CA-2C9C02198F61}" type="presParOf" srcId="{CD6D18A2-7BE4-4A54-B21F-B59532568467}" destId="{4D417DD2-2CCD-4F9E-B06A-914AB5925CB6}" srcOrd="0" destOrd="0" presId="urn:microsoft.com/office/officeart/2005/8/layout/hierarchy2"/>
    <dgm:cxn modelId="{29A5C6BE-38B6-43B9-BFA5-EE21A125C6B7}" type="presParOf" srcId="{8AA9133D-B16F-40F2-B497-361CD737A190}" destId="{72521C53-2C52-4766-94B5-6E9C7DF0AC0C}" srcOrd="3" destOrd="0" presId="urn:microsoft.com/office/officeart/2005/8/layout/hierarchy2"/>
    <dgm:cxn modelId="{5E6B7E76-D6FB-4CC1-BDDF-B5664549555D}" type="presParOf" srcId="{72521C53-2C52-4766-94B5-6E9C7DF0AC0C}" destId="{E2027A85-B55C-4482-8598-BC32E2C73830}" srcOrd="0" destOrd="0" presId="urn:microsoft.com/office/officeart/2005/8/layout/hierarchy2"/>
    <dgm:cxn modelId="{05170E4C-4BBD-42E5-A317-48A11B4A155D}" type="presParOf" srcId="{72521C53-2C52-4766-94B5-6E9C7DF0AC0C}" destId="{8E4B2AA2-DF83-4518-B991-CF25B55B4DB2}" srcOrd="1" destOrd="0" presId="urn:microsoft.com/office/officeart/2005/8/layout/hierarchy2"/>
    <dgm:cxn modelId="{10DF6EAB-3E4C-4D5D-A461-6E9F7DA89FCD}" type="presParOf" srcId="{A0C45F27-EA8E-415C-9803-154C8F1C4EB1}" destId="{B316BC3A-8F5B-42B7-A2D3-BE4EB0BD91CF}" srcOrd="1" destOrd="0" presId="urn:microsoft.com/office/officeart/2005/8/layout/hierarchy2"/>
    <dgm:cxn modelId="{335D8870-B2C9-4C10-A834-980E681C4FE6}" type="presParOf" srcId="{B316BC3A-8F5B-42B7-A2D3-BE4EB0BD91CF}" destId="{8792AB20-9FC2-439D-B549-EFDCF1D6043A}" srcOrd="0" destOrd="0" presId="urn:microsoft.com/office/officeart/2005/8/layout/hierarchy2"/>
    <dgm:cxn modelId="{2B5B3BC2-F21F-4119-A42F-1FC3917AC454}" type="presParOf" srcId="{B316BC3A-8F5B-42B7-A2D3-BE4EB0BD91CF}" destId="{FCAE496D-C70C-4EAB-8737-C53321533A82}" srcOrd="1" destOrd="0" presId="urn:microsoft.com/office/officeart/2005/8/layout/hierarchy2"/>
    <dgm:cxn modelId="{8223C199-0A03-4B56-A625-7330C1F5BCC4}" type="presParOf" srcId="{FCAE496D-C70C-4EAB-8737-C53321533A82}" destId="{B3F9D91A-A67B-46D9-A68F-F37178F3B5E0}" srcOrd="0" destOrd="0" presId="urn:microsoft.com/office/officeart/2005/8/layout/hierarchy2"/>
    <dgm:cxn modelId="{A3A1444D-3EF2-4669-ADDE-E46206F57FF0}" type="presParOf" srcId="{B3F9D91A-A67B-46D9-A68F-F37178F3B5E0}" destId="{9A44F29B-A2CE-4E1B-B9A9-CE93C540D111}" srcOrd="0" destOrd="0" presId="urn:microsoft.com/office/officeart/2005/8/layout/hierarchy2"/>
    <dgm:cxn modelId="{B925CE1B-3801-44ED-9CC3-42D25CB70137}" type="presParOf" srcId="{FCAE496D-C70C-4EAB-8737-C53321533A82}" destId="{C2B31422-BA2D-4B3A-8744-4DC8FC9831DF}" srcOrd="1" destOrd="0" presId="urn:microsoft.com/office/officeart/2005/8/layout/hierarchy2"/>
    <dgm:cxn modelId="{C0E26420-EB5B-46BF-9EE9-D9F00A397022}" type="presParOf" srcId="{C2B31422-BA2D-4B3A-8744-4DC8FC9831DF}" destId="{6018AAF9-60BE-4284-B71D-EC1269275DEB}" srcOrd="0" destOrd="0" presId="urn:microsoft.com/office/officeart/2005/8/layout/hierarchy2"/>
    <dgm:cxn modelId="{DBFC0984-F712-4DD4-8398-08410DEC4FE9}" type="presParOf" srcId="{C2B31422-BA2D-4B3A-8744-4DC8FC9831DF}" destId="{4151B9DC-DB7D-44A7-9A36-EB31379AFF5E}" srcOrd="1" destOrd="0" presId="urn:microsoft.com/office/officeart/2005/8/layout/hierarchy2"/>
    <dgm:cxn modelId="{00DB24DA-E4A0-4D2A-94EC-8E0ABA7CC524}" type="presParOf" srcId="{4151B9DC-DB7D-44A7-9A36-EB31379AFF5E}" destId="{B8B3E75F-C194-4F58-B4A6-A3C3378F3C3D}" srcOrd="0" destOrd="0" presId="urn:microsoft.com/office/officeart/2005/8/layout/hierarchy2"/>
    <dgm:cxn modelId="{3FC7640A-E742-42A5-BCC2-103241551FAA}" type="presParOf" srcId="{B8B3E75F-C194-4F58-B4A6-A3C3378F3C3D}" destId="{A251C217-BB71-46FF-8E15-31E1D76F5590}" srcOrd="0" destOrd="0" presId="urn:microsoft.com/office/officeart/2005/8/layout/hierarchy2"/>
    <dgm:cxn modelId="{DC4D54D4-9721-4BF1-87E1-71C8DBEF7EA2}" type="presParOf" srcId="{4151B9DC-DB7D-44A7-9A36-EB31379AFF5E}" destId="{AB96C617-A8D7-4DA6-8FA0-8E27F8689173}" srcOrd="1" destOrd="0" presId="urn:microsoft.com/office/officeart/2005/8/layout/hierarchy2"/>
    <dgm:cxn modelId="{6DFF32F3-06B1-4117-B9B7-3E23FC7F73E5}" type="presParOf" srcId="{AB96C617-A8D7-4DA6-8FA0-8E27F8689173}" destId="{0364ED4A-75CD-480C-9257-97C6450F0418}" srcOrd="0" destOrd="0" presId="urn:microsoft.com/office/officeart/2005/8/layout/hierarchy2"/>
    <dgm:cxn modelId="{0D99640E-9718-4796-826B-924C8D07849F}" type="presParOf" srcId="{AB96C617-A8D7-4DA6-8FA0-8E27F8689173}" destId="{C8D5628A-A4B5-41E0-B2AD-4440505EA9B5}" srcOrd="1" destOrd="0" presId="urn:microsoft.com/office/officeart/2005/8/layout/hierarchy2"/>
    <dgm:cxn modelId="{4835B4DF-00FF-4D65-A6B9-C01A0B61D7FA}" type="presParOf" srcId="{4151B9DC-DB7D-44A7-9A36-EB31379AFF5E}" destId="{C53A8513-C40A-4C08-A0D6-C1D503BB14ED}" srcOrd="2" destOrd="0" presId="urn:microsoft.com/office/officeart/2005/8/layout/hierarchy2"/>
    <dgm:cxn modelId="{DA6A00A7-A19B-4E7C-8016-D3B27B6C1572}" type="presParOf" srcId="{C53A8513-C40A-4C08-A0D6-C1D503BB14ED}" destId="{483A2DA5-4D12-48E4-8449-6B32841C6972}" srcOrd="0" destOrd="0" presId="urn:microsoft.com/office/officeart/2005/8/layout/hierarchy2"/>
    <dgm:cxn modelId="{9A9AD400-60AE-4D07-A8FC-FCD0820FE680}" type="presParOf" srcId="{4151B9DC-DB7D-44A7-9A36-EB31379AFF5E}" destId="{70BF23FE-AB15-4F16-8592-AB14F65A4D73}" srcOrd="3" destOrd="0" presId="urn:microsoft.com/office/officeart/2005/8/layout/hierarchy2"/>
    <dgm:cxn modelId="{1203A3C3-D8B9-43BD-A8AD-3E28CEC4E200}" type="presParOf" srcId="{70BF23FE-AB15-4F16-8592-AB14F65A4D73}" destId="{ED01ED83-6262-47B1-9F7F-0D43C9D7C6A7}" srcOrd="0" destOrd="0" presId="urn:microsoft.com/office/officeart/2005/8/layout/hierarchy2"/>
    <dgm:cxn modelId="{3DF33605-E7CA-4301-8864-0BEC43F5483C}" type="presParOf" srcId="{70BF23FE-AB15-4F16-8592-AB14F65A4D73}" destId="{C735C954-C082-4111-9B97-C7F197612B57}" srcOrd="1" destOrd="0" presId="urn:microsoft.com/office/officeart/2005/8/layout/hierarchy2"/>
    <dgm:cxn modelId="{63ADAF26-B756-4C43-9EC0-70F86639BF2C}" type="presParOf" srcId="{A0C45F27-EA8E-415C-9803-154C8F1C4EB1}" destId="{82FD2A8E-C9D7-43BA-A664-916834C948A4}" srcOrd="2" destOrd="0" presId="urn:microsoft.com/office/officeart/2005/8/layout/hierarchy2"/>
    <dgm:cxn modelId="{15FD90EF-E974-4F42-8601-F3E4F4D218D0}" type="presParOf" srcId="{82FD2A8E-C9D7-43BA-A664-916834C948A4}" destId="{024C812B-749D-4DDF-95D2-9ADE77BA5516}" srcOrd="0" destOrd="0" presId="urn:microsoft.com/office/officeart/2005/8/layout/hierarchy2"/>
    <dgm:cxn modelId="{5B94E6C3-EBD9-472F-8C84-E6498F0414CA}" type="presParOf" srcId="{82FD2A8E-C9D7-43BA-A664-916834C948A4}" destId="{025D4D67-00BD-43D0-9902-8BDE3AF3850A}" srcOrd="1" destOrd="0" presId="urn:microsoft.com/office/officeart/2005/8/layout/hierarchy2"/>
    <dgm:cxn modelId="{C24A5922-F86A-4701-B448-23C44C200DE2}" type="presParOf" srcId="{025D4D67-00BD-43D0-9902-8BDE3AF3850A}" destId="{F961E521-0437-45FD-9717-AD22DF686F74}" srcOrd="0" destOrd="0" presId="urn:microsoft.com/office/officeart/2005/8/layout/hierarchy2"/>
    <dgm:cxn modelId="{175DBE31-C31F-4F65-B5AE-49043C3DDBDA}" type="presParOf" srcId="{F961E521-0437-45FD-9717-AD22DF686F74}" destId="{1B8CD20A-E44D-4623-874D-77DDD0D846F6}" srcOrd="0" destOrd="0" presId="urn:microsoft.com/office/officeart/2005/8/layout/hierarchy2"/>
    <dgm:cxn modelId="{FFED2407-6D43-45A1-A9F6-A8FEBDBAC931}" type="presParOf" srcId="{025D4D67-00BD-43D0-9902-8BDE3AF3850A}" destId="{D34CE61A-382E-4855-BE0B-110FC277D188}" srcOrd="1" destOrd="0" presId="urn:microsoft.com/office/officeart/2005/8/layout/hierarchy2"/>
    <dgm:cxn modelId="{EE07D919-5C36-4FCC-8220-13A87F20D284}" type="presParOf" srcId="{D34CE61A-382E-4855-BE0B-110FC277D188}" destId="{F3F83EA0-A82C-44BA-88A0-780B83E7BEE3}" srcOrd="0" destOrd="0" presId="urn:microsoft.com/office/officeart/2005/8/layout/hierarchy2"/>
    <dgm:cxn modelId="{7FBB0894-E203-459B-B4F0-D8DEB9396CC4}" type="presParOf" srcId="{D34CE61A-382E-4855-BE0B-110FC277D188}" destId="{3A00102C-9AB5-4D2F-83F5-FB6F5449450F}" srcOrd="1" destOrd="0" presId="urn:microsoft.com/office/officeart/2005/8/layout/hierarchy2"/>
    <dgm:cxn modelId="{F32DF09C-EC5C-4926-A96E-1CE3C428538F}" type="presParOf" srcId="{3A00102C-9AB5-4D2F-83F5-FB6F5449450F}" destId="{439A30A1-1C74-41CB-9C5C-8086BD00B1C8}" srcOrd="0" destOrd="0" presId="urn:microsoft.com/office/officeart/2005/8/layout/hierarchy2"/>
    <dgm:cxn modelId="{87A0046E-3AAC-4B24-8654-A4B053FB3261}" type="presParOf" srcId="{439A30A1-1C74-41CB-9C5C-8086BD00B1C8}" destId="{C4568339-37CF-4718-BC2B-C589BE405D3C}" srcOrd="0" destOrd="0" presId="urn:microsoft.com/office/officeart/2005/8/layout/hierarchy2"/>
    <dgm:cxn modelId="{06433823-CB63-4D22-900A-0E86CF5E80EE}" type="presParOf" srcId="{3A00102C-9AB5-4D2F-83F5-FB6F5449450F}" destId="{5B941B83-ED75-4DF4-A3B7-C977ACC1A0D4}" srcOrd="1" destOrd="0" presId="urn:microsoft.com/office/officeart/2005/8/layout/hierarchy2"/>
    <dgm:cxn modelId="{1CB16E43-47DC-4742-8E8F-82102D406D63}" type="presParOf" srcId="{5B941B83-ED75-4DF4-A3B7-C977ACC1A0D4}" destId="{ED262969-2454-4B95-9932-617FFF9E5681}" srcOrd="0" destOrd="0" presId="urn:microsoft.com/office/officeart/2005/8/layout/hierarchy2"/>
    <dgm:cxn modelId="{C1CBDBCD-00E6-417B-BEEC-31E6D6C75899}" type="presParOf" srcId="{5B941B83-ED75-4DF4-A3B7-C977ACC1A0D4}" destId="{28DD968C-54DD-4F94-B15F-9500626C70CE}" srcOrd="1" destOrd="0" presId="urn:microsoft.com/office/officeart/2005/8/layout/hierarchy2"/>
    <dgm:cxn modelId="{BFECEC92-C354-403B-BD93-2E5C235533FB}" type="presParOf" srcId="{A0C45F27-EA8E-415C-9803-154C8F1C4EB1}" destId="{B07D913C-1BAD-43F2-8B56-9C24B25F3C16}" srcOrd="3" destOrd="0" presId="urn:microsoft.com/office/officeart/2005/8/layout/hierarchy2"/>
    <dgm:cxn modelId="{683CCF5F-992C-43BB-915B-CC25801EFCB5}" type="presParOf" srcId="{B07D913C-1BAD-43F2-8B56-9C24B25F3C16}" destId="{E8B0EFD6-85BC-4384-8A24-A770463BEA7C}" srcOrd="0" destOrd="0" presId="urn:microsoft.com/office/officeart/2005/8/layout/hierarchy2"/>
    <dgm:cxn modelId="{912DFA6A-9085-41BF-A1C0-0A3029983CF2}" type="presParOf" srcId="{B07D913C-1BAD-43F2-8B56-9C24B25F3C16}" destId="{9C7B0114-EF44-4478-868B-81802B6CE7AB}" srcOrd="1" destOrd="0" presId="urn:microsoft.com/office/officeart/2005/8/layout/hierarchy2"/>
    <dgm:cxn modelId="{D0CB7AA4-0284-4943-9745-35D1535DD41D}" type="presParOf" srcId="{9C7B0114-EF44-4478-868B-81802B6CE7AB}" destId="{C49FF90B-479F-45D4-8787-CD0EAF1F315F}" srcOrd="0" destOrd="0" presId="urn:microsoft.com/office/officeart/2005/8/layout/hierarchy2"/>
    <dgm:cxn modelId="{6453AA3B-01DE-4FE3-A286-1A0ECC6BA819}" type="presParOf" srcId="{C49FF90B-479F-45D4-8787-CD0EAF1F315F}" destId="{02400AEF-CB0C-4074-9883-E723F6F9D76B}" srcOrd="0" destOrd="0" presId="urn:microsoft.com/office/officeart/2005/8/layout/hierarchy2"/>
    <dgm:cxn modelId="{34D43D2D-FA28-4532-A73E-E7735D9D41E4}" type="presParOf" srcId="{9C7B0114-EF44-4478-868B-81802B6CE7AB}" destId="{F6562A95-F605-468E-BA04-5A1928C931C4}" srcOrd="1" destOrd="0" presId="urn:microsoft.com/office/officeart/2005/8/layout/hierarchy2"/>
    <dgm:cxn modelId="{2C884BC5-C2A6-4F33-92C4-691DEA3A929B}" type="presParOf" srcId="{F6562A95-F605-468E-BA04-5A1928C931C4}" destId="{10A803BF-7D7D-4995-85C1-56149F0CA9F0}" srcOrd="0" destOrd="0" presId="urn:microsoft.com/office/officeart/2005/8/layout/hierarchy2"/>
    <dgm:cxn modelId="{46EC2B74-0439-4530-AED1-D25267E5E953}" type="presParOf" srcId="{F6562A95-F605-468E-BA04-5A1928C931C4}" destId="{56084B0D-1F3B-4B3C-AC1C-D7BD2D929054}" srcOrd="1" destOrd="0" presId="urn:microsoft.com/office/officeart/2005/8/layout/hierarchy2"/>
    <dgm:cxn modelId="{4646321C-00F7-4A97-BC10-435FE7A1E2EC}" type="presParOf" srcId="{56084B0D-1F3B-4B3C-AC1C-D7BD2D929054}" destId="{CAC39BF1-84C3-41DF-829A-EA9E060FFE2C}" srcOrd="0" destOrd="0" presId="urn:microsoft.com/office/officeart/2005/8/layout/hierarchy2"/>
    <dgm:cxn modelId="{A4A1A55F-A3B4-48F0-9E96-0C7802259C4A}" type="presParOf" srcId="{CAC39BF1-84C3-41DF-829A-EA9E060FFE2C}" destId="{CDE1F4C4-9892-4E4D-A332-2F9EDF9A5E9C}" srcOrd="0" destOrd="0" presId="urn:microsoft.com/office/officeart/2005/8/layout/hierarchy2"/>
    <dgm:cxn modelId="{FE812561-AF70-48D5-9C6D-3A4A29C5C577}" type="presParOf" srcId="{56084B0D-1F3B-4B3C-AC1C-D7BD2D929054}" destId="{25D78C8C-C32E-407A-BB17-0C56FAEEF613}" srcOrd="1" destOrd="0" presId="urn:microsoft.com/office/officeart/2005/8/layout/hierarchy2"/>
    <dgm:cxn modelId="{D20BDBF1-51B6-47D8-AF67-AF737FD241BF}" type="presParOf" srcId="{25D78C8C-C32E-407A-BB17-0C56FAEEF613}" destId="{42867F37-E07E-4E50-97EA-2A7325C0277D}" srcOrd="0" destOrd="0" presId="urn:microsoft.com/office/officeart/2005/8/layout/hierarchy2"/>
    <dgm:cxn modelId="{AB07F843-5450-4141-AF67-416E3138A444}" type="presParOf" srcId="{25D78C8C-C32E-407A-BB17-0C56FAEEF613}" destId="{A739C7C0-FF8D-4B6E-9F43-3B8F718D545F}" srcOrd="1" destOrd="0" presId="urn:microsoft.com/office/officeart/2005/8/layout/hierarchy2"/>
    <dgm:cxn modelId="{5F56A915-05C3-43C6-8ED5-A43A92C1346C}" type="presParOf" srcId="{A0C45F27-EA8E-415C-9803-154C8F1C4EB1}" destId="{3B5F856F-FEEA-4A66-973C-CADF197F0C46}" srcOrd="4" destOrd="0" presId="urn:microsoft.com/office/officeart/2005/8/layout/hierarchy2"/>
    <dgm:cxn modelId="{560A6B95-C4DD-4D07-A76C-6FFD6B7AAB00}" type="presParOf" srcId="{3B5F856F-FEEA-4A66-973C-CADF197F0C46}" destId="{1C2BE456-C0E5-4C6F-AA25-0AB518F686EB}" srcOrd="0" destOrd="0" presId="urn:microsoft.com/office/officeart/2005/8/layout/hierarchy2"/>
    <dgm:cxn modelId="{B6385D00-BCFF-445D-9AD7-5C7897BD872D}" type="presParOf" srcId="{3B5F856F-FEEA-4A66-973C-CADF197F0C46}" destId="{E71D852F-7D38-4DC0-811E-19999CE45ABF}" srcOrd="1" destOrd="0" presId="urn:microsoft.com/office/officeart/2005/8/layout/hierarchy2"/>
    <dgm:cxn modelId="{3B2B9116-BFC5-4D7A-B70C-B038195A79F8}" type="presParOf" srcId="{E71D852F-7D38-4DC0-811E-19999CE45ABF}" destId="{3BD3FE22-1B22-402A-A380-D5BB38233588}" srcOrd="0" destOrd="0" presId="urn:microsoft.com/office/officeart/2005/8/layout/hierarchy2"/>
    <dgm:cxn modelId="{D6F3321C-43E9-4FC1-88ED-18FF7FE83A82}" type="presParOf" srcId="{3BD3FE22-1B22-402A-A380-D5BB38233588}" destId="{66EBC8B4-1E81-40E7-A8CE-067BDBF20DBA}" srcOrd="0" destOrd="0" presId="urn:microsoft.com/office/officeart/2005/8/layout/hierarchy2"/>
    <dgm:cxn modelId="{B488AA20-5AC7-4014-BF18-5DD96F808C6E}" type="presParOf" srcId="{E71D852F-7D38-4DC0-811E-19999CE45ABF}" destId="{D3F263D3-8C46-4581-9D15-74C926278AB8}" srcOrd="1" destOrd="0" presId="urn:microsoft.com/office/officeart/2005/8/layout/hierarchy2"/>
    <dgm:cxn modelId="{C5380763-451B-4344-BA61-A8BE37867E03}" type="presParOf" srcId="{D3F263D3-8C46-4581-9D15-74C926278AB8}" destId="{05007CC0-3310-4A9D-9C13-AB598791048A}" srcOrd="0" destOrd="0" presId="urn:microsoft.com/office/officeart/2005/8/layout/hierarchy2"/>
    <dgm:cxn modelId="{D0A3DE2C-0B70-4834-90E9-267462BF39B4}" type="presParOf" srcId="{D3F263D3-8C46-4581-9D15-74C926278AB8}" destId="{B93CF2E1-0AA5-438D-8CDE-D45A3A71E1E2}" srcOrd="1" destOrd="0" presId="urn:microsoft.com/office/officeart/2005/8/layout/hierarchy2"/>
    <dgm:cxn modelId="{14062628-BA8F-4F29-91E1-876B925D1551}" type="presParOf" srcId="{B93CF2E1-0AA5-438D-8CDE-D45A3A71E1E2}" destId="{EB94E840-1070-4E77-877C-272448D873C4}" srcOrd="0" destOrd="0" presId="urn:microsoft.com/office/officeart/2005/8/layout/hierarchy2"/>
    <dgm:cxn modelId="{D2957372-0A26-43DE-BE38-B167F5D2BC15}" type="presParOf" srcId="{EB94E840-1070-4E77-877C-272448D873C4}" destId="{E40B0B15-0695-44E2-ADF4-7F9941500720}" srcOrd="0" destOrd="0" presId="urn:microsoft.com/office/officeart/2005/8/layout/hierarchy2"/>
    <dgm:cxn modelId="{AA9EB47C-3148-453D-9EBA-09BFE6F8957E}" type="presParOf" srcId="{B93CF2E1-0AA5-438D-8CDE-D45A3A71E1E2}" destId="{72189DF3-FD44-40B9-BE5F-592413F5D5A7}" srcOrd="1" destOrd="0" presId="urn:microsoft.com/office/officeart/2005/8/layout/hierarchy2"/>
    <dgm:cxn modelId="{AEC79F47-2799-4A44-97FD-D72BDB213AA7}" type="presParOf" srcId="{72189DF3-FD44-40B9-BE5F-592413F5D5A7}" destId="{A295053C-5ED4-41F1-A906-21CE346C5533}" srcOrd="0" destOrd="0" presId="urn:microsoft.com/office/officeart/2005/8/layout/hierarchy2"/>
    <dgm:cxn modelId="{F7DC1502-037A-4DDC-9F2E-46CD69ADE30B}" type="presParOf" srcId="{72189DF3-FD44-40B9-BE5F-592413F5D5A7}" destId="{5A644E36-6893-43E6-87EA-3B57871C71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1EFFE-E282-4A9E-A07F-B48A626985A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AF04C96-117E-48F9-8EEE-F5264DC234EE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1800" b="1" dirty="0"/>
            <a:t>Perencanaan</a:t>
          </a:r>
        </a:p>
      </dgm:t>
    </dgm:pt>
    <dgm:pt modelId="{765F826D-516E-4E6F-BB33-6A2844F03AF1}" type="parTrans" cxnId="{2C5701F3-A47A-475A-9B25-1AFB2D63848D}">
      <dgm:prSet/>
      <dgm:spPr/>
      <dgm:t>
        <a:bodyPr/>
        <a:lstStyle/>
        <a:p>
          <a:endParaRPr lang="id-ID"/>
        </a:p>
      </dgm:t>
    </dgm:pt>
    <dgm:pt modelId="{F0EBEC7B-2BAB-4046-A73F-6CD9595B8361}" type="sibTrans" cxnId="{2C5701F3-A47A-475A-9B25-1AFB2D63848D}">
      <dgm:prSet/>
      <dgm:spPr/>
      <dgm:t>
        <a:bodyPr/>
        <a:lstStyle/>
        <a:p>
          <a:endParaRPr lang="id-ID"/>
        </a:p>
      </dgm:t>
    </dgm:pt>
    <dgm:pt modelId="{47B2A43D-324D-4298-A397-D33E584EC240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2000" b="1" dirty="0">
              <a:solidFill>
                <a:schemeClr val="tx1"/>
              </a:solidFill>
            </a:rPr>
            <a:t>Pelaksanaan Kegiatan</a:t>
          </a:r>
        </a:p>
      </dgm:t>
    </dgm:pt>
    <dgm:pt modelId="{8E87A319-E482-4377-86FC-29C9901B8A21}" type="parTrans" cxnId="{AD211E95-66AE-4577-9D00-78180569310D}">
      <dgm:prSet/>
      <dgm:spPr/>
      <dgm:t>
        <a:bodyPr/>
        <a:lstStyle/>
        <a:p>
          <a:endParaRPr lang="id-ID"/>
        </a:p>
      </dgm:t>
    </dgm:pt>
    <dgm:pt modelId="{5CDE2DE5-B426-411E-8C7C-F82461FE189F}" type="sibTrans" cxnId="{AD211E95-66AE-4577-9D00-78180569310D}">
      <dgm:prSet/>
      <dgm:spPr/>
      <dgm:t>
        <a:bodyPr/>
        <a:lstStyle/>
        <a:p>
          <a:endParaRPr lang="id-ID"/>
        </a:p>
      </dgm:t>
    </dgm:pt>
    <dgm:pt modelId="{FCB9EEF2-DD0F-4DF5-9A20-391073B7BAD9}">
      <dgm:prSet phldrT="[Text]" custT="1"/>
      <dgm:spPr>
        <a:solidFill>
          <a:srgbClr val="FFC000"/>
        </a:solidFill>
      </dgm:spPr>
      <dgm:t>
        <a:bodyPr/>
        <a:lstStyle/>
        <a:p>
          <a:pPr marL="0" indent="0"/>
          <a:r>
            <a:rPr lang="id-ID" sz="2000" b="1" dirty="0">
              <a:solidFill>
                <a:schemeClr val="accent5">
                  <a:lumMod val="50000"/>
                </a:schemeClr>
              </a:solidFill>
            </a:rPr>
            <a:t>Penatausahaan</a:t>
          </a:r>
        </a:p>
      </dgm:t>
    </dgm:pt>
    <dgm:pt modelId="{82304165-B462-48D0-8066-AB5E6A2AB03F}" type="parTrans" cxnId="{9F1E4B9C-A757-4790-9E3C-68D2FC56FDD4}">
      <dgm:prSet/>
      <dgm:spPr/>
      <dgm:t>
        <a:bodyPr/>
        <a:lstStyle/>
        <a:p>
          <a:endParaRPr lang="id-ID"/>
        </a:p>
      </dgm:t>
    </dgm:pt>
    <dgm:pt modelId="{825F92E9-FB57-49F2-80A8-564A9C35DEB3}" type="sibTrans" cxnId="{9F1E4B9C-A757-4790-9E3C-68D2FC56FDD4}">
      <dgm:prSet/>
      <dgm:spPr/>
      <dgm:t>
        <a:bodyPr/>
        <a:lstStyle/>
        <a:p>
          <a:endParaRPr lang="id-ID"/>
        </a:p>
      </dgm:t>
    </dgm:pt>
    <dgm:pt modelId="{2DEE86DC-DA0A-498E-8177-07E3FA515B42}">
      <dgm:prSet phldrT="[Text]" custT="1"/>
      <dgm:spPr>
        <a:solidFill>
          <a:srgbClr val="FF0000"/>
        </a:solidFill>
      </dgm:spPr>
      <dgm:t>
        <a:bodyPr/>
        <a:lstStyle/>
        <a:p>
          <a:r>
            <a:rPr lang="id-ID" sz="2400" b="1" dirty="0">
              <a:solidFill>
                <a:schemeClr val="bg1"/>
              </a:solidFill>
            </a:rPr>
            <a:t>Pelaporan</a:t>
          </a:r>
        </a:p>
      </dgm:t>
    </dgm:pt>
    <dgm:pt modelId="{C5CFB614-8FEC-4589-ABC9-330F99F0D0BF}" type="parTrans" cxnId="{574E2AEA-6975-41A5-89EC-3AF65F2460DA}">
      <dgm:prSet/>
      <dgm:spPr/>
      <dgm:t>
        <a:bodyPr/>
        <a:lstStyle/>
        <a:p>
          <a:endParaRPr lang="id-ID"/>
        </a:p>
      </dgm:t>
    </dgm:pt>
    <dgm:pt modelId="{550A673B-7B61-4909-B5E1-DED066912A74}" type="sibTrans" cxnId="{574E2AEA-6975-41A5-89EC-3AF65F2460DA}">
      <dgm:prSet/>
      <dgm:spPr/>
      <dgm:t>
        <a:bodyPr/>
        <a:lstStyle/>
        <a:p>
          <a:endParaRPr lang="id-ID"/>
        </a:p>
      </dgm:t>
    </dgm:pt>
    <dgm:pt modelId="{0EF0B096-901C-460C-936B-FE06794ED0E8}">
      <dgm:prSet phldrT="[Text]" custT="1"/>
      <dgm:spPr/>
      <dgm:t>
        <a:bodyPr/>
        <a:lstStyle/>
        <a:p>
          <a:r>
            <a:rPr lang="id-ID" sz="1800" b="1" dirty="0">
              <a:solidFill>
                <a:schemeClr val="bg1"/>
              </a:solidFill>
            </a:rPr>
            <a:t>Pertanggung jawaban</a:t>
          </a:r>
        </a:p>
      </dgm:t>
    </dgm:pt>
    <dgm:pt modelId="{59D3B0CF-91A4-4AB7-AE28-56061B82785D}" type="parTrans" cxnId="{7614BDFA-BE24-4480-84F2-D3D74BBD2A82}">
      <dgm:prSet/>
      <dgm:spPr/>
      <dgm:t>
        <a:bodyPr/>
        <a:lstStyle/>
        <a:p>
          <a:endParaRPr lang="id-ID"/>
        </a:p>
      </dgm:t>
    </dgm:pt>
    <dgm:pt modelId="{26EA1E28-C88E-41D9-9018-03B44D276390}" type="sibTrans" cxnId="{7614BDFA-BE24-4480-84F2-D3D74BBD2A82}">
      <dgm:prSet/>
      <dgm:spPr/>
      <dgm:t>
        <a:bodyPr/>
        <a:lstStyle/>
        <a:p>
          <a:endParaRPr lang="id-ID"/>
        </a:p>
      </dgm:t>
    </dgm:pt>
    <dgm:pt modelId="{E55BE2DA-7BA2-43B4-A962-9E79F048BE71}" type="pres">
      <dgm:prSet presAssocID="{0611EFFE-E282-4A9E-A07F-B48A626985A6}" presName="cycle" presStyleCnt="0">
        <dgm:presLayoutVars>
          <dgm:dir/>
          <dgm:resizeHandles val="exact"/>
        </dgm:presLayoutVars>
      </dgm:prSet>
      <dgm:spPr/>
    </dgm:pt>
    <dgm:pt modelId="{BB310146-34BC-40E8-A82D-75E47817BAAA}" type="pres">
      <dgm:prSet presAssocID="{AAF04C96-117E-48F9-8EEE-F5264DC234EE}" presName="node" presStyleLbl="node1" presStyleIdx="0" presStyleCnt="5">
        <dgm:presLayoutVars>
          <dgm:bulletEnabled val="1"/>
        </dgm:presLayoutVars>
      </dgm:prSet>
      <dgm:spPr/>
    </dgm:pt>
    <dgm:pt modelId="{2B4BEFD5-66EB-47A0-9F11-69DC6BADE88C}" type="pres">
      <dgm:prSet presAssocID="{AAF04C96-117E-48F9-8EEE-F5264DC234EE}" presName="spNode" presStyleCnt="0"/>
      <dgm:spPr/>
    </dgm:pt>
    <dgm:pt modelId="{49EB6B87-2E29-42C2-9611-69F9FE763463}" type="pres">
      <dgm:prSet presAssocID="{F0EBEC7B-2BAB-4046-A73F-6CD9595B8361}" presName="sibTrans" presStyleLbl="sibTrans1D1" presStyleIdx="0" presStyleCnt="5"/>
      <dgm:spPr/>
    </dgm:pt>
    <dgm:pt modelId="{2ECD863A-AB89-429C-8287-58C141ACC94C}" type="pres">
      <dgm:prSet presAssocID="{47B2A43D-324D-4298-A397-D33E584EC240}" presName="node" presStyleLbl="node1" presStyleIdx="1" presStyleCnt="5">
        <dgm:presLayoutVars>
          <dgm:bulletEnabled val="1"/>
        </dgm:presLayoutVars>
      </dgm:prSet>
      <dgm:spPr/>
    </dgm:pt>
    <dgm:pt modelId="{BF37E487-722F-49AB-A485-ADDDCD4A987B}" type="pres">
      <dgm:prSet presAssocID="{47B2A43D-324D-4298-A397-D33E584EC240}" presName="spNode" presStyleCnt="0"/>
      <dgm:spPr/>
    </dgm:pt>
    <dgm:pt modelId="{B8F580C0-6CE9-40AC-9E7F-D7851C22B248}" type="pres">
      <dgm:prSet presAssocID="{5CDE2DE5-B426-411E-8C7C-F82461FE189F}" presName="sibTrans" presStyleLbl="sibTrans1D1" presStyleIdx="1" presStyleCnt="5"/>
      <dgm:spPr/>
    </dgm:pt>
    <dgm:pt modelId="{CC6C4D0D-BD23-4B0E-AC86-FD91D1FE5075}" type="pres">
      <dgm:prSet presAssocID="{FCB9EEF2-DD0F-4DF5-9A20-391073B7BAD9}" presName="node" presStyleLbl="node1" presStyleIdx="2" presStyleCnt="5" custScaleX="113278">
        <dgm:presLayoutVars>
          <dgm:bulletEnabled val="1"/>
        </dgm:presLayoutVars>
      </dgm:prSet>
      <dgm:spPr/>
    </dgm:pt>
    <dgm:pt modelId="{8183AC6D-5920-46B3-AFB5-1B4DB076A225}" type="pres">
      <dgm:prSet presAssocID="{FCB9EEF2-DD0F-4DF5-9A20-391073B7BAD9}" presName="spNode" presStyleCnt="0"/>
      <dgm:spPr/>
    </dgm:pt>
    <dgm:pt modelId="{720C3315-61DA-40A6-A2D8-DCF5A1EC6577}" type="pres">
      <dgm:prSet presAssocID="{825F92E9-FB57-49F2-80A8-564A9C35DEB3}" presName="sibTrans" presStyleLbl="sibTrans1D1" presStyleIdx="2" presStyleCnt="5"/>
      <dgm:spPr/>
    </dgm:pt>
    <dgm:pt modelId="{9134081F-D904-468C-9F23-D4BF09636C3F}" type="pres">
      <dgm:prSet presAssocID="{2DEE86DC-DA0A-498E-8177-07E3FA515B42}" presName="node" presStyleLbl="node1" presStyleIdx="3" presStyleCnt="5">
        <dgm:presLayoutVars>
          <dgm:bulletEnabled val="1"/>
        </dgm:presLayoutVars>
      </dgm:prSet>
      <dgm:spPr/>
    </dgm:pt>
    <dgm:pt modelId="{123061C1-5DCE-4865-BF4F-2431829BDE4B}" type="pres">
      <dgm:prSet presAssocID="{2DEE86DC-DA0A-498E-8177-07E3FA515B42}" presName="spNode" presStyleCnt="0"/>
      <dgm:spPr/>
    </dgm:pt>
    <dgm:pt modelId="{4B23382E-0B5E-4F86-BB0C-59FB26F0C64A}" type="pres">
      <dgm:prSet presAssocID="{550A673B-7B61-4909-B5E1-DED066912A74}" presName="sibTrans" presStyleLbl="sibTrans1D1" presStyleIdx="3" presStyleCnt="5"/>
      <dgm:spPr/>
    </dgm:pt>
    <dgm:pt modelId="{F4C685D1-CCB5-4283-AA9C-125BC2C3E1E5}" type="pres">
      <dgm:prSet presAssocID="{0EF0B096-901C-460C-936B-FE06794ED0E8}" presName="node" presStyleLbl="node1" presStyleIdx="4" presStyleCnt="5">
        <dgm:presLayoutVars>
          <dgm:bulletEnabled val="1"/>
        </dgm:presLayoutVars>
      </dgm:prSet>
      <dgm:spPr/>
    </dgm:pt>
    <dgm:pt modelId="{FD798402-DDCD-4696-BD56-65BA29D0C83F}" type="pres">
      <dgm:prSet presAssocID="{0EF0B096-901C-460C-936B-FE06794ED0E8}" presName="spNode" presStyleCnt="0"/>
      <dgm:spPr/>
    </dgm:pt>
    <dgm:pt modelId="{51CCA335-49C6-407D-BD64-666345C8E72F}" type="pres">
      <dgm:prSet presAssocID="{26EA1E28-C88E-41D9-9018-03B44D276390}" presName="sibTrans" presStyleLbl="sibTrans1D1" presStyleIdx="4" presStyleCnt="5"/>
      <dgm:spPr/>
    </dgm:pt>
  </dgm:ptLst>
  <dgm:cxnLst>
    <dgm:cxn modelId="{55395E07-B1E6-4084-B649-9806D2A05256}" type="presOf" srcId="{26EA1E28-C88E-41D9-9018-03B44D276390}" destId="{51CCA335-49C6-407D-BD64-666345C8E72F}" srcOrd="0" destOrd="0" presId="urn:microsoft.com/office/officeart/2005/8/layout/cycle5"/>
    <dgm:cxn modelId="{8E0AA020-11C1-4949-AEB8-878B78AEAF7C}" type="presOf" srcId="{47B2A43D-324D-4298-A397-D33E584EC240}" destId="{2ECD863A-AB89-429C-8287-58C141ACC94C}" srcOrd="0" destOrd="0" presId="urn:microsoft.com/office/officeart/2005/8/layout/cycle5"/>
    <dgm:cxn modelId="{C903352F-B395-4048-94B0-F22562C26F3D}" type="presOf" srcId="{FCB9EEF2-DD0F-4DF5-9A20-391073B7BAD9}" destId="{CC6C4D0D-BD23-4B0E-AC86-FD91D1FE5075}" srcOrd="0" destOrd="0" presId="urn:microsoft.com/office/officeart/2005/8/layout/cycle5"/>
    <dgm:cxn modelId="{C3513F39-F73C-437F-81CE-B2B48D52A86C}" type="presOf" srcId="{5CDE2DE5-B426-411E-8C7C-F82461FE189F}" destId="{B8F580C0-6CE9-40AC-9E7F-D7851C22B248}" srcOrd="0" destOrd="0" presId="urn:microsoft.com/office/officeart/2005/8/layout/cycle5"/>
    <dgm:cxn modelId="{1999A467-4FAF-48E9-B4D2-8404FC84C7C6}" type="presOf" srcId="{2DEE86DC-DA0A-498E-8177-07E3FA515B42}" destId="{9134081F-D904-468C-9F23-D4BF09636C3F}" srcOrd="0" destOrd="0" presId="urn:microsoft.com/office/officeart/2005/8/layout/cycle5"/>
    <dgm:cxn modelId="{65DEDB6B-3DFC-49EB-AFBC-1EF405A57CD8}" type="presOf" srcId="{0EF0B096-901C-460C-936B-FE06794ED0E8}" destId="{F4C685D1-CCB5-4283-AA9C-125BC2C3E1E5}" srcOrd="0" destOrd="0" presId="urn:microsoft.com/office/officeart/2005/8/layout/cycle5"/>
    <dgm:cxn modelId="{0274FF79-D961-4BAD-AD2D-AB757FE60C85}" type="presOf" srcId="{0611EFFE-E282-4A9E-A07F-B48A626985A6}" destId="{E55BE2DA-7BA2-43B4-A962-9E79F048BE71}" srcOrd="0" destOrd="0" presId="urn:microsoft.com/office/officeart/2005/8/layout/cycle5"/>
    <dgm:cxn modelId="{AD211E95-66AE-4577-9D00-78180569310D}" srcId="{0611EFFE-E282-4A9E-A07F-B48A626985A6}" destId="{47B2A43D-324D-4298-A397-D33E584EC240}" srcOrd="1" destOrd="0" parTransId="{8E87A319-E482-4377-86FC-29C9901B8A21}" sibTransId="{5CDE2DE5-B426-411E-8C7C-F82461FE189F}"/>
    <dgm:cxn modelId="{BE7D8B9A-26E5-4813-A10B-2B039CBB31DD}" type="presOf" srcId="{AAF04C96-117E-48F9-8EEE-F5264DC234EE}" destId="{BB310146-34BC-40E8-A82D-75E47817BAAA}" srcOrd="0" destOrd="0" presId="urn:microsoft.com/office/officeart/2005/8/layout/cycle5"/>
    <dgm:cxn modelId="{9F1E4B9C-A757-4790-9E3C-68D2FC56FDD4}" srcId="{0611EFFE-E282-4A9E-A07F-B48A626985A6}" destId="{FCB9EEF2-DD0F-4DF5-9A20-391073B7BAD9}" srcOrd="2" destOrd="0" parTransId="{82304165-B462-48D0-8066-AB5E6A2AB03F}" sibTransId="{825F92E9-FB57-49F2-80A8-564A9C35DEB3}"/>
    <dgm:cxn modelId="{A71E96B8-8010-4150-AAC1-014C64208206}" type="presOf" srcId="{550A673B-7B61-4909-B5E1-DED066912A74}" destId="{4B23382E-0B5E-4F86-BB0C-59FB26F0C64A}" srcOrd="0" destOrd="0" presId="urn:microsoft.com/office/officeart/2005/8/layout/cycle5"/>
    <dgm:cxn modelId="{574E2AEA-6975-41A5-89EC-3AF65F2460DA}" srcId="{0611EFFE-E282-4A9E-A07F-B48A626985A6}" destId="{2DEE86DC-DA0A-498E-8177-07E3FA515B42}" srcOrd="3" destOrd="0" parTransId="{C5CFB614-8FEC-4589-ABC9-330F99F0D0BF}" sibTransId="{550A673B-7B61-4909-B5E1-DED066912A74}"/>
    <dgm:cxn modelId="{2C5701F3-A47A-475A-9B25-1AFB2D63848D}" srcId="{0611EFFE-E282-4A9E-A07F-B48A626985A6}" destId="{AAF04C96-117E-48F9-8EEE-F5264DC234EE}" srcOrd="0" destOrd="0" parTransId="{765F826D-516E-4E6F-BB33-6A2844F03AF1}" sibTransId="{F0EBEC7B-2BAB-4046-A73F-6CD9595B8361}"/>
    <dgm:cxn modelId="{670A60F6-3EBC-435C-B5C6-F86DFD8061A0}" type="presOf" srcId="{825F92E9-FB57-49F2-80A8-564A9C35DEB3}" destId="{720C3315-61DA-40A6-A2D8-DCF5A1EC6577}" srcOrd="0" destOrd="0" presId="urn:microsoft.com/office/officeart/2005/8/layout/cycle5"/>
    <dgm:cxn modelId="{AADD6CF9-0C68-4674-8F95-CA525CA27F7A}" type="presOf" srcId="{F0EBEC7B-2BAB-4046-A73F-6CD9595B8361}" destId="{49EB6B87-2E29-42C2-9611-69F9FE763463}" srcOrd="0" destOrd="0" presId="urn:microsoft.com/office/officeart/2005/8/layout/cycle5"/>
    <dgm:cxn modelId="{7614BDFA-BE24-4480-84F2-D3D74BBD2A82}" srcId="{0611EFFE-E282-4A9E-A07F-B48A626985A6}" destId="{0EF0B096-901C-460C-936B-FE06794ED0E8}" srcOrd="4" destOrd="0" parTransId="{59D3B0CF-91A4-4AB7-AE28-56061B82785D}" sibTransId="{26EA1E28-C88E-41D9-9018-03B44D276390}"/>
    <dgm:cxn modelId="{F22A3DEC-4325-43D7-93A1-DEAF21A36E55}" type="presParOf" srcId="{E55BE2DA-7BA2-43B4-A962-9E79F048BE71}" destId="{BB310146-34BC-40E8-A82D-75E47817BAAA}" srcOrd="0" destOrd="0" presId="urn:microsoft.com/office/officeart/2005/8/layout/cycle5"/>
    <dgm:cxn modelId="{DD82BA01-43F7-4446-BD82-877F5CFD8220}" type="presParOf" srcId="{E55BE2DA-7BA2-43B4-A962-9E79F048BE71}" destId="{2B4BEFD5-66EB-47A0-9F11-69DC6BADE88C}" srcOrd="1" destOrd="0" presId="urn:microsoft.com/office/officeart/2005/8/layout/cycle5"/>
    <dgm:cxn modelId="{D5E3F06E-E748-4D6C-A741-F98D70C59DB8}" type="presParOf" srcId="{E55BE2DA-7BA2-43B4-A962-9E79F048BE71}" destId="{49EB6B87-2E29-42C2-9611-69F9FE763463}" srcOrd="2" destOrd="0" presId="urn:microsoft.com/office/officeart/2005/8/layout/cycle5"/>
    <dgm:cxn modelId="{A3472DD7-914A-46D0-8FBA-48A59F11EA7C}" type="presParOf" srcId="{E55BE2DA-7BA2-43B4-A962-9E79F048BE71}" destId="{2ECD863A-AB89-429C-8287-58C141ACC94C}" srcOrd="3" destOrd="0" presId="urn:microsoft.com/office/officeart/2005/8/layout/cycle5"/>
    <dgm:cxn modelId="{3F97E02D-910B-452F-BE50-EE73B789E520}" type="presParOf" srcId="{E55BE2DA-7BA2-43B4-A962-9E79F048BE71}" destId="{BF37E487-722F-49AB-A485-ADDDCD4A987B}" srcOrd="4" destOrd="0" presId="urn:microsoft.com/office/officeart/2005/8/layout/cycle5"/>
    <dgm:cxn modelId="{675EE67A-E14E-48DC-9B0F-68E53AE4A0E7}" type="presParOf" srcId="{E55BE2DA-7BA2-43B4-A962-9E79F048BE71}" destId="{B8F580C0-6CE9-40AC-9E7F-D7851C22B248}" srcOrd="5" destOrd="0" presId="urn:microsoft.com/office/officeart/2005/8/layout/cycle5"/>
    <dgm:cxn modelId="{A3D16CBF-19C7-4AC9-99B2-D5C8994F8F60}" type="presParOf" srcId="{E55BE2DA-7BA2-43B4-A962-9E79F048BE71}" destId="{CC6C4D0D-BD23-4B0E-AC86-FD91D1FE5075}" srcOrd="6" destOrd="0" presId="urn:microsoft.com/office/officeart/2005/8/layout/cycle5"/>
    <dgm:cxn modelId="{1238EB43-6573-4109-9F26-5AA0459EAB8C}" type="presParOf" srcId="{E55BE2DA-7BA2-43B4-A962-9E79F048BE71}" destId="{8183AC6D-5920-46B3-AFB5-1B4DB076A225}" srcOrd="7" destOrd="0" presId="urn:microsoft.com/office/officeart/2005/8/layout/cycle5"/>
    <dgm:cxn modelId="{A0660991-AA11-4753-B7C7-F74F8C5C274A}" type="presParOf" srcId="{E55BE2DA-7BA2-43B4-A962-9E79F048BE71}" destId="{720C3315-61DA-40A6-A2D8-DCF5A1EC6577}" srcOrd="8" destOrd="0" presId="urn:microsoft.com/office/officeart/2005/8/layout/cycle5"/>
    <dgm:cxn modelId="{03ED5BF8-9036-4679-952A-7A62A207BF6F}" type="presParOf" srcId="{E55BE2DA-7BA2-43B4-A962-9E79F048BE71}" destId="{9134081F-D904-468C-9F23-D4BF09636C3F}" srcOrd="9" destOrd="0" presId="urn:microsoft.com/office/officeart/2005/8/layout/cycle5"/>
    <dgm:cxn modelId="{288656DB-6552-44F0-87D2-8C35AAED08E5}" type="presParOf" srcId="{E55BE2DA-7BA2-43B4-A962-9E79F048BE71}" destId="{123061C1-5DCE-4865-BF4F-2431829BDE4B}" srcOrd="10" destOrd="0" presId="urn:microsoft.com/office/officeart/2005/8/layout/cycle5"/>
    <dgm:cxn modelId="{1152B914-208F-4C4D-801C-92E39BF068D0}" type="presParOf" srcId="{E55BE2DA-7BA2-43B4-A962-9E79F048BE71}" destId="{4B23382E-0B5E-4F86-BB0C-59FB26F0C64A}" srcOrd="11" destOrd="0" presId="urn:microsoft.com/office/officeart/2005/8/layout/cycle5"/>
    <dgm:cxn modelId="{8E8B2BB3-549F-47E4-AF1E-ECDE8398B03D}" type="presParOf" srcId="{E55BE2DA-7BA2-43B4-A962-9E79F048BE71}" destId="{F4C685D1-CCB5-4283-AA9C-125BC2C3E1E5}" srcOrd="12" destOrd="0" presId="urn:microsoft.com/office/officeart/2005/8/layout/cycle5"/>
    <dgm:cxn modelId="{F2DF46BD-3D90-4AAB-AD79-514A7C8EE410}" type="presParOf" srcId="{E55BE2DA-7BA2-43B4-A962-9E79F048BE71}" destId="{FD798402-DDCD-4696-BD56-65BA29D0C83F}" srcOrd="13" destOrd="0" presId="urn:microsoft.com/office/officeart/2005/8/layout/cycle5"/>
    <dgm:cxn modelId="{CCB87866-F57A-4BCC-A334-B5A87EE7ED40}" type="presParOf" srcId="{E55BE2DA-7BA2-43B4-A962-9E79F048BE71}" destId="{51CCA335-49C6-407D-BD64-666345C8E72F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1071D-0C80-44C3-980B-B5B602E2064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0EF1AE3-22B7-45AB-97D4-5DB324440A18}">
      <dgm:prSet phldrT="[Text]"/>
      <dgm:spPr>
        <a:solidFill>
          <a:srgbClr val="00B0F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endParaRPr lang="id-ID" b="1" dirty="0"/>
        </a:p>
      </dgm:t>
    </dgm:pt>
    <dgm:pt modelId="{67AD4A94-26DF-461B-9C53-8183DD0799D4}" type="parTrans" cxnId="{5596CCEE-C0CE-45B1-9A16-0BB494CFD1EF}">
      <dgm:prSet/>
      <dgm:spPr/>
      <dgm:t>
        <a:bodyPr/>
        <a:lstStyle/>
        <a:p>
          <a:endParaRPr lang="id-ID"/>
        </a:p>
      </dgm:t>
    </dgm:pt>
    <dgm:pt modelId="{D0223AB2-2E43-4380-AF8E-876EB88E3543}" type="sibTrans" cxnId="{5596CCEE-C0CE-45B1-9A16-0BB494CFD1EF}">
      <dgm:prSet/>
      <dgm:spPr/>
      <dgm:t>
        <a:bodyPr/>
        <a:lstStyle/>
        <a:p>
          <a:endParaRPr lang="id-ID"/>
        </a:p>
      </dgm:t>
    </dgm:pt>
    <dgm:pt modelId="{20094D69-3C15-45E6-85FD-0BFF676BD2AF}">
      <dgm:prSet phldrT="[Text]" custT="1"/>
      <dgm:spPr>
        <a:solidFill>
          <a:srgbClr val="FFFF00">
            <a:alpha val="91000"/>
          </a:srgbClr>
        </a:solidFill>
      </dgm:spPr>
      <dgm:t>
        <a:bodyPr/>
        <a:lstStyle/>
        <a:p>
          <a:pPr algn="l"/>
          <a:r>
            <a:rPr lang="id-ID" sz="2000" b="1" dirty="0">
              <a:solidFill>
                <a:schemeClr val="tx1"/>
              </a:solidFill>
            </a:rPr>
            <a:t>PBJ Kalurahan</a:t>
          </a:r>
        </a:p>
      </dgm:t>
    </dgm:pt>
    <dgm:pt modelId="{A03B8AC8-4C37-4CA5-B44C-E5437C652093}" type="parTrans" cxnId="{2EA0E933-4291-4D20-B35A-42DCF6994A92}">
      <dgm:prSet/>
      <dgm:spPr/>
      <dgm:t>
        <a:bodyPr/>
        <a:lstStyle/>
        <a:p>
          <a:endParaRPr lang="id-ID"/>
        </a:p>
      </dgm:t>
    </dgm:pt>
    <dgm:pt modelId="{56E28F87-821F-43F5-8C63-F595D39DB740}" type="sibTrans" cxnId="{2EA0E933-4291-4D20-B35A-42DCF6994A92}">
      <dgm:prSet/>
      <dgm:spPr/>
      <dgm:t>
        <a:bodyPr/>
        <a:lstStyle/>
        <a:p>
          <a:endParaRPr lang="id-ID"/>
        </a:p>
      </dgm:t>
    </dgm:pt>
    <dgm:pt modelId="{68982DE5-A3B8-4628-9579-A1F97C4EE2CF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id-ID" b="1" dirty="0"/>
            <a:t>Kekayaan/Aset</a:t>
          </a:r>
        </a:p>
      </dgm:t>
    </dgm:pt>
    <dgm:pt modelId="{C3847943-1446-4CDD-BC4C-05B6EDBD6CE5}" type="parTrans" cxnId="{FD9CBD52-94FF-4DC3-893D-617A0F032D05}">
      <dgm:prSet/>
      <dgm:spPr/>
      <dgm:t>
        <a:bodyPr/>
        <a:lstStyle/>
        <a:p>
          <a:endParaRPr lang="id-ID"/>
        </a:p>
      </dgm:t>
    </dgm:pt>
    <dgm:pt modelId="{1B4408B9-8929-43B9-B707-544C6487F42D}" type="sibTrans" cxnId="{FD9CBD52-94FF-4DC3-893D-617A0F032D05}">
      <dgm:prSet/>
      <dgm:spPr/>
      <dgm:t>
        <a:bodyPr/>
        <a:lstStyle/>
        <a:p>
          <a:endParaRPr lang="id-ID"/>
        </a:p>
      </dgm:t>
    </dgm:pt>
    <dgm:pt modelId="{82029976-7991-4844-81F3-BB5B3C72BCFF}" type="pres">
      <dgm:prSet presAssocID="{D291071D-0C80-44C3-980B-B5B602E2064A}" presName="compositeShape" presStyleCnt="0">
        <dgm:presLayoutVars>
          <dgm:chMax val="7"/>
          <dgm:dir/>
          <dgm:resizeHandles val="exact"/>
        </dgm:presLayoutVars>
      </dgm:prSet>
      <dgm:spPr/>
    </dgm:pt>
    <dgm:pt modelId="{CF5334B8-DAD6-4B35-B6BF-255822AA799E}" type="pres">
      <dgm:prSet presAssocID="{90EF1AE3-22B7-45AB-97D4-5DB324440A18}" presName="circ1" presStyleLbl="vennNode1" presStyleIdx="0" presStyleCnt="3" custScaleX="201594" custScaleY="166667" custLinFactNeighborX="-4042" custLinFactNeighborY="-988"/>
      <dgm:spPr/>
    </dgm:pt>
    <dgm:pt modelId="{61A48A80-6260-46F2-8E43-1EBB3890BFE4}" type="pres">
      <dgm:prSet presAssocID="{90EF1AE3-22B7-45AB-97D4-5DB324440A1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57FCF6E-173C-48A8-83F7-454FF81BFBDA}" type="pres">
      <dgm:prSet presAssocID="{20094D69-3C15-45E6-85FD-0BFF676BD2AF}" presName="circ2" presStyleLbl="vennNode1" presStyleIdx="1" presStyleCnt="3" custScaleX="86747" custScaleY="58114" custLinFactNeighborX="-641" custLinFactNeighborY="-38562"/>
      <dgm:spPr/>
    </dgm:pt>
    <dgm:pt modelId="{A840FB2F-3999-4FD7-A1B1-E2A71BFEAAEA}" type="pres">
      <dgm:prSet presAssocID="{20094D69-3C15-45E6-85FD-0BFF676BD2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D0955A9-1CCD-4A1B-BCCE-6E0E3E3D5643}" type="pres">
      <dgm:prSet presAssocID="{68982DE5-A3B8-4628-9579-A1F97C4EE2CF}" presName="circ3" presStyleLbl="vennNode1" presStyleIdx="2" presStyleCnt="3" custScaleX="83123" custScaleY="69454" custLinFactNeighborX="33244" custLinFactNeighborY="-27539"/>
      <dgm:spPr/>
    </dgm:pt>
    <dgm:pt modelId="{A6F9B3CD-CFE6-44F9-A9B6-0672643D06B8}" type="pres">
      <dgm:prSet presAssocID="{68982DE5-A3B8-4628-9579-A1F97C4EE2C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EA0E933-4291-4D20-B35A-42DCF6994A92}" srcId="{D291071D-0C80-44C3-980B-B5B602E2064A}" destId="{20094D69-3C15-45E6-85FD-0BFF676BD2AF}" srcOrd="1" destOrd="0" parTransId="{A03B8AC8-4C37-4CA5-B44C-E5437C652093}" sibTransId="{56E28F87-821F-43F5-8C63-F595D39DB740}"/>
    <dgm:cxn modelId="{036C4E39-AABF-4404-9BD5-F775E5A37168}" type="presOf" srcId="{68982DE5-A3B8-4628-9579-A1F97C4EE2CF}" destId="{A6F9B3CD-CFE6-44F9-A9B6-0672643D06B8}" srcOrd="1" destOrd="0" presId="urn:microsoft.com/office/officeart/2005/8/layout/venn1"/>
    <dgm:cxn modelId="{B76CD740-14E7-42CC-9809-676F62C7EEF2}" type="presOf" srcId="{90EF1AE3-22B7-45AB-97D4-5DB324440A18}" destId="{61A48A80-6260-46F2-8E43-1EBB3890BFE4}" srcOrd="1" destOrd="0" presId="urn:microsoft.com/office/officeart/2005/8/layout/venn1"/>
    <dgm:cxn modelId="{A22AF746-03A4-4B65-92D9-BE4EF3BC1DB9}" type="presOf" srcId="{D291071D-0C80-44C3-980B-B5B602E2064A}" destId="{82029976-7991-4844-81F3-BB5B3C72BCFF}" srcOrd="0" destOrd="0" presId="urn:microsoft.com/office/officeart/2005/8/layout/venn1"/>
    <dgm:cxn modelId="{FD9CBD52-94FF-4DC3-893D-617A0F032D05}" srcId="{D291071D-0C80-44C3-980B-B5B602E2064A}" destId="{68982DE5-A3B8-4628-9579-A1F97C4EE2CF}" srcOrd="2" destOrd="0" parTransId="{C3847943-1446-4CDD-BC4C-05B6EDBD6CE5}" sibTransId="{1B4408B9-8929-43B9-B707-544C6487F42D}"/>
    <dgm:cxn modelId="{C532A08B-537A-466C-9D58-E63B7175FCAF}" type="presOf" srcId="{20094D69-3C15-45E6-85FD-0BFF676BD2AF}" destId="{A840FB2F-3999-4FD7-A1B1-E2A71BFEAAEA}" srcOrd="1" destOrd="0" presId="urn:microsoft.com/office/officeart/2005/8/layout/venn1"/>
    <dgm:cxn modelId="{43FF4E92-4F67-4863-9F02-031B9C6DFE18}" type="presOf" srcId="{20094D69-3C15-45E6-85FD-0BFF676BD2AF}" destId="{657FCF6E-173C-48A8-83F7-454FF81BFBDA}" srcOrd="0" destOrd="0" presId="urn:microsoft.com/office/officeart/2005/8/layout/venn1"/>
    <dgm:cxn modelId="{7A597B94-6CD2-42CC-ADFD-007CBA58E2E9}" type="presOf" srcId="{90EF1AE3-22B7-45AB-97D4-5DB324440A18}" destId="{CF5334B8-DAD6-4B35-B6BF-255822AA799E}" srcOrd="0" destOrd="0" presId="urn:microsoft.com/office/officeart/2005/8/layout/venn1"/>
    <dgm:cxn modelId="{5596CCEE-C0CE-45B1-9A16-0BB494CFD1EF}" srcId="{D291071D-0C80-44C3-980B-B5B602E2064A}" destId="{90EF1AE3-22B7-45AB-97D4-5DB324440A18}" srcOrd="0" destOrd="0" parTransId="{67AD4A94-26DF-461B-9C53-8183DD0799D4}" sibTransId="{D0223AB2-2E43-4380-AF8E-876EB88E3543}"/>
    <dgm:cxn modelId="{91FFEDF3-BC20-435C-8C62-523F33ACCC3C}" type="presOf" srcId="{68982DE5-A3B8-4628-9579-A1F97C4EE2CF}" destId="{AD0955A9-1CCD-4A1B-BCCE-6E0E3E3D5643}" srcOrd="0" destOrd="0" presId="urn:microsoft.com/office/officeart/2005/8/layout/venn1"/>
    <dgm:cxn modelId="{6DE2ECF0-F92E-4846-B461-C87C4D9DC87C}" type="presParOf" srcId="{82029976-7991-4844-81F3-BB5B3C72BCFF}" destId="{CF5334B8-DAD6-4B35-B6BF-255822AA799E}" srcOrd="0" destOrd="0" presId="urn:microsoft.com/office/officeart/2005/8/layout/venn1"/>
    <dgm:cxn modelId="{FBE04B9C-7A01-4735-A38B-ADFB0299B644}" type="presParOf" srcId="{82029976-7991-4844-81F3-BB5B3C72BCFF}" destId="{61A48A80-6260-46F2-8E43-1EBB3890BFE4}" srcOrd="1" destOrd="0" presId="urn:microsoft.com/office/officeart/2005/8/layout/venn1"/>
    <dgm:cxn modelId="{CC01615F-C979-4CE2-9CED-6BC4F5480E13}" type="presParOf" srcId="{82029976-7991-4844-81F3-BB5B3C72BCFF}" destId="{657FCF6E-173C-48A8-83F7-454FF81BFBDA}" srcOrd="2" destOrd="0" presId="urn:microsoft.com/office/officeart/2005/8/layout/venn1"/>
    <dgm:cxn modelId="{44E59D1C-AA63-4F3F-B9BC-C6FF1CCDFDB6}" type="presParOf" srcId="{82029976-7991-4844-81F3-BB5B3C72BCFF}" destId="{A840FB2F-3999-4FD7-A1B1-E2A71BFEAAEA}" srcOrd="3" destOrd="0" presId="urn:microsoft.com/office/officeart/2005/8/layout/venn1"/>
    <dgm:cxn modelId="{67F0B6E6-B8D3-4554-A02F-2CCDBB0CC06B}" type="presParOf" srcId="{82029976-7991-4844-81F3-BB5B3C72BCFF}" destId="{AD0955A9-1CCD-4A1B-BCCE-6E0E3E3D5643}" srcOrd="4" destOrd="0" presId="urn:microsoft.com/office/officeart/2005/8/layout/venn1"/>
    <dgm:cxn modelId="{EC3EA4FB-A023-4E52-AB11-61447E1F2F4D}" type="presParOf" srcId="{82029976-7991-4844-81F3-BB5B3C72BCFF}" destId="{A6F9B3CD-CFE6-44F9-A9B6-0672643D06B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C9255-B125-4F5D-AAAA-821CF0EF4A7C}">
      <dsp:nvSpPr>
        <dsp:cNvPr id="0" name=""/>
        <dsp:cNvSpPr/>
      </dsp:nvSpPr>
      <dsp:spPr>
        <a:xfrm>
          <a:off x="2827" y="581611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Transparansi</a:t>
          </a:r>
          <a:endParaRPr lang="id-ID" sz="1800" kern="1200" dirty="0"/>
        </a:p>
      </dsp:txBody>
      <dsp:txXfrm>
        <a:off x="24577" y="603361"/>
        <a:ext cx="1441683" cy="699091"/>
      </dsp:txXfrm>
    </dsp:sp>
    <dsp:sp modelId="{9C42629C-CE9D-454B-800E-1B2B976649E2}">
      <dsp:nvSpPr>
        <dsp:cNvPr id="0" name=""/>
        <dsp:cNvSpPr/>
      </dsp:nvSpPr>
      <dsp:spPr>
        <a:xfrm>
          <a:off x="1488010" y="942085"/>
          <a:ext cx="594073" cy="21643"/>
        </a:xfrm>
        <a:custGeom>
          <a:avLst/>
          <a:gdLst/>
          <a:ahLst/>
          <a:cxnLst/>
          <a:rect l="0" t="0" r="0" b="0"/>
          <a:pathLst>
            <a:path>
              <a:moveTo>
                <a:pt x="0" y="10821"/>
              </a:moveTo>
              <a:lnTo>
                <a:pt x="594073" y="10821"/>
              </a:lnTo>
            </a:path>
          </a:pathLst>
        </a:custGeom>
        <a:noFill/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1770195" y="938055"/>
        <a:ext cx="29703" cy="29703"/>
      </dsp:txXfrm>
    </dsp:sp>
    <dsp:sp modelId="{9AD62DCE-080E-4DEE-B976-1558E361A33D}">
      <dsp:nvSpPr>
        <dsp:cNvPr id="0" name=""/>
        <dsp:cNvSpPr/>
      </dsp:nvSpPr>
      <dsp:spPr>
        <a:xfrm>
          <a:off x="2082084" y="581611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Keterbukaan</a:t>
          </a:r>
          <a:r>
            <a:rPr lang="en-US" sz="1800" kern="1200" dirty="0"/>
            <a:t> </a:t>
          </a:r>
          <a:r>
            <a:rPr lang="en-US" sz="1800" kern="1200" dirty="0" err="1"/>
            <a:t>kpd</a:t>
          </a:r>
          <a:r>
            <a:rPr lang="en-US" sz="1800" kern="1200" dirty="0"/>
            <a:t> </a:t>
          </a:r>
          <a:r>
            <a:rPr lang="en-US" sz="1800" kern="1200" dirty="0" err="1"/>
            <a:t>Masy</a:t>
          </a:r>
          <a:r>
            <a:rPr lang="en-US" sz="1800" kern="1200" dirty="0"/>
            <a:t>.</a:t>
          </a:r>
          <a:endParaRPr lang="id-ID" sz="1800" kern="1200" dirty="0"/>
        </a:p>
      </dsp:txBody>
      <dsp:txXfrm>
        <a:off x="2103834" y="603361"/>
        <a:ext cx="1441683" cy="699091"/>
      </dsp:txXfrm>
    </dsp:sp>
    <dsp:sp modelId="{A3A2DD34-7BC1-4F23-A8D5-02AA7113F60E}">
      <dsp:nvSpPr>
        <dsp:cNvPr id="0" name=""/>
        <dsp:cNvSpPr/>
      </dsp:nvSpPr>
      <dsp:spPr>
        <a:xfrm rot="19457599">
          <a:off x="3498502" y="728590"/>
          <a:ext cx="731603" cy="21643"/>
        </a:xfrm>
        <a:custGeom>
          <a:avLst/>
          <a:gdLst/>
          <a:ahLst/>
          <a:cxnLst/>
          <a:rect l="0" t="0" r="0" b="0"/>
          <a:pathLst>
            <a:path>
              <a:moveTo>
                <a:pt x="0" y="10821"/>
              </a:moveTo>
              <a:lnTo>
                <a:pt x="731603" y="108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3846014" y="721122"/>
        <a:ext cx="36580" cy="36580"/>
      </dsp:txXfrm>
    </dsp:sp>
    <dsp:sp modelId="{627CF1A3-42A2-455E-9C85-0A0232F1DA49}">
      <dsp:nvSpPr>
        <dsp:cNvPr id="0" name=""/>
        <dsp:cNvSpPr/>
      </dsp:nvSpPr>
      <dsp:spPr>
        <a:xfrm>
          <a:off x="4161341" y="154621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Publikasi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Baliho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4183091" y="176371"/>
        <a:ext cx="1441683" cy="699091"/>
      </dsp:txXfrm>
    </dsp:sp>
    <dsp:sp modelId="{CD6D18A2-7BE4-4A54-B21F-B59532568467}">
      <dsp:nvSpPr>
        <dsp:cNvPr id="0" name=""/>
        <dsp:cNvSpPr/>
      </dsp:nvSpPr>
      <dsp:spPr>
        <a:xfrm rot="2142401">
          <a:off x="3498502" y="1155580"/>
          <a:ext cx="731603" cy="21643"/>
        </a:xfrm>
        <a:custGeom>
          <a:avLst/>
          <a:gdLst/>
          <a:ahLst/>
          <a:cxnLst/>
          <a:rect l="0" t="0" r="0" b="0"/>
          <a:pathLst>
            <a:path>
              <a:moveTo>
                <a:pt x="0" y="10821"/>
              </a:moveTo>
              <a:lnTo>
                <a:pt x="731603" y="108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3846014" y="1148112"/>
        <a:ext cx="36580" cy="36580"/>
      </dsp:txXfrm>
    </dsp:sp>
    <dsp:sp modelId="{E2027A85-B55C-4482-8598-BC32E2C73830}">
      <dsp:nvSpPr>
        <dsp:cNvPr id="0" name=""/>
        <dsp:cNvSpPr/>
      </dsp:nvSpPr>
      <dsp:spPr>
        <a:xfrm>
          <a:off x="4161341" y="1008602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SID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4183091" y="1030352"/>
        <a:ext cx="1441683" cy="699091"/>
      </dsp:txXfrm>
    </dsp:sp>
    <dsp:sp modelId="{8792AB20-9FC2-439D-B549-EFDCF1D6043A}">
      <dsp:nvSpPr>
        <dsp:cNvPr id="0" name=""/>
        <dsp:cNvSpPr/>
      </dsp:nvSpPr>
      <dsp:spPr>
        <a:xfrm>
          <a:off x="2827" y="2289572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Akuntabel</a:t>
          </a:r>
          <a:endParaRPr lang="id-ID" sz="1800" kern="1200" dirty="0"/>
        </a:p>
      </dsp:txBody>
      <dsp:txXfrm>
        <a:off x="24577" y="2311322"/>
        <a:ext cx="1441683" cy="699091"/>
      </dsp:txXfrm>
    </dsp:sp>
    <dsp:sp modelId="{B3F9D91A-A67B-46D9-A68F-F37178F3B5E0}">
      <dsp:nvSpPr>
        <dsp:cNvPr id="0" name=""/>
        <dsp:cNvSpPr/>
      </dsp:nvSpPr>
      <dsp:spPr>
        <a:xfrm>
          <a:off x="1488010" y="2650046"/>
          <a:ext cx="594073" cy="21643"/>
        </a:xfrm>
        <a:custGeom>
          <a:avLst/>
          <a:gdLst/>
          <a:ahLst/>
          <a:cxnLst/>
          <a:rect l="0" t="0" r="0" b="0"/>
          <a:pathLst>
            <a:path>
              <a:moveTo>
                <a:pt x="0" y="10821"/>
              </a:moveTo>
              <a:lnTo>
                <a:pt x="594073" y="10821"/>
              </a:lnTo>
            </a:path>
          </a:pathLst>
        </a:custGeom>
        <a:noFill/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1770195" y="2646016"/>
        <a:ext cx="29703" cy="29703"/>
      </dsp:txXfrm>
    </dsp:sp>
    <dsp:sp modelId="{6018AAF9-60BE-4284-B71D-EC1269275DEB}">
      <dsp:nvSpPr>
        <dsp:cNvPr id="0" name=""/>
        <dsp:cNvSpPr/>
      </dsp:nvSpPr>
      <dsp:spPr>
        <a:xfrm>
          <a:off x="2082084" y="2289572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</a:t>
          </a:r>
          <a:r>
            <a:rPr lang="id-ID" sz="1800" kern="1200" dirty="0" err="1"/>
            <a:t>apat</a:t>
          </a:r>
          <a:r>
            <a:rPr lang="en-US" sz="1800" kern="1200" dirty="0"/>
            <a:t> </a:t>
          </a:r>
          <a:r>
            <a:rPr lang="id-ID" sz="1800" kern="1200" dirty="0"/>
            <a:t>dipertanggung</a:t>
          </a:r>
          <a:r>
            <a:rPr lang="en-US" sz="1800" kern="1200" dirty="0"/>
            <a:t>-</a:t>
          </a:r>
          <a:r>
            <a:rPr lang="id-ID" sz="1800" kern="1200" dirty="0"/>
            <a:t>jawabkan</a:t>
          </a:r>
        </a:p>
      </dsp:txBody>
      <dsp:txXfrm>
        <a:off x="2103834" y="2311322"/>
        <a:ext cx="1441683" cy="699091"/>
      </dsp:txXfrm>
    </dsp:sp>
    <dsp:sp modelId="{B8B3E75F-C194-4F58-B4A6-A3C3378F3C3D}">
      <dsp:nvSpPr>
        <dsp:cNvPr id="0" name=""/>
        <dsp:cNvSpPr/>
      </dsp:nvSpPr>
      <dsp:spPr>
        <a:xfrm rot="19457599">
          <a:off x="3498502" y="2436551"/>
          <a:ext cx="731603" cy="21643"/>
        </a:xfrm>
        <a:custGeom>
          <a:avLst/>
          <a:gdLst/>
          <a:ahLst/>
          <a:cxnLst/>
          <a:rect l="0" t="0" r="0" b="0"/>
          <a:pathLst>
            <a:path>
              <a:moveTo>
                <a:pt x="0" y="10821"/>
              </a:moveTo>
              <a:lnTo>
                <a:pt x="731603" y="108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3846014" y="2429083"/>
        <a:ext cx="36580" cy="36580"/>
      </dsp:txXfrm>
    </dsp:sp>
    <dsp:sp modelId="{0364ED4A-75CD-480C-9257-97C6450F0418}">
      <dsp:nvSpPr>
        <dsp:cNvPr id="0" name=""/>
        <dsp:cNvSpPr/>
      </dsp:nvSpPr>
      <dsp:spPr>
        <a:xfrm>
          <a:off x="4161341" y="1862582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Fisik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4183091" y="1884332"/>
        <a:ext cx="1441683" cy="699091"/>
      </dsp:txXfrm>
    </dsp:sp>
    <dsp:sp modelId="{C53A8513-C40A-4C08-A0D6-C1D503BB14ED}">
      <dsp:nvSpPr>
        <dsp:cNvPr id="0" name=""/>
        <dsp:cNvSpPr/>
      </dsp:nvSpPr>
      <dsp:spPr>
        <a:xfrm rot="2142401">
          <a:off x="3498502" y="2863541"/>
          <a:ext cx="731603" cy="21643"/>
        </a:xfrm>
        <a:custGeom>
          <a:avLst/>
          <a:gdLst/>
          <a:ahLst/>
          <a:cxnLst/>
          <a:rect l="0" t="0" r="0" b="0"/>
          <a:pathLst>
            <a:path>
              <a:moveTo>
                <a:pt x="0" y="10821"/>
              </a:moveTo>
              <a:lnTo>
                <a:pt x="731603" y="108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3846014" y="2856073"/>
        <a:ext cx="36580" cy="36580"/>
      </dsp:txXfrm>
    </dsp:sp>
    <dsp:sp modelId="{ED01ED83-6262-47B1-9F7F-0D43C9D7C6A7}">
      <dsp:nvSpPr>
        <dsp:cNvPr id="0" name=""/>
        <dsp:cNvSpPr/>
      </dsp:nvSpPr>
      <dsp:spPr>
        <a:xfrm>
          <a:off x="4161341" y="2716563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administratif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4183091" y="2738313"/>
        <a:ext cx="1441683" cy="699091"/>
      </dsp:txXfrm>
    </dsp:sp>
    <dsp:sp modelId="{024C812B-749D-4DDF-95D2-9ADE77BA5516}">
      <dsp:nvSpPr>
        <dsp:cNvPr id="0" name=""/>
        <dsp:cNvSpPr/>
      </dsp:nvSpPr>
      <dsp:spPr>
        <a:xfrm>
          <a:off x="2827" y="3570543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Partisipatif</a:t>
          </a:r>
          <a:endParaRPr lang="id-ID" sz="1800" kern="1200" dirty="0"/>
        </a:p>
      </dsp:txBody>
      <dsp:txXfrm>
        <a:off x="24577" y="3592293"/>
        <a:ext cx="1441683" cy="699091"/>
      </dsp:txXfrm>
    </dsp:sp>
    <dsp:sp modelId="{F961E521-0437-45FD-9717-AD22DF686F74}">
      <dsp:nvSpPr>
        <dsp:cNvPr id="0" name=""/>
        <dsp:cNvSpPr/>
      </dsp:nvSpPr>
      <dsp:spPr>
        <a:xfrm>
          <a:off x="1488010" y="3931017"/>
          <a:ext cx="594073" cy="21643"/>
        </a:xfrm>
        <a:custGeom>
          <a:avLst/>
          <a:gdLst/>
          <a:ahLst/>
          <a:cxnLst/>
          <a:rect l="0" t="0" r="0" b="0"/>
          <a:pathLst>
            <a:path>
              <a:moveTo>
                <a:pt x="0" y="10821"/>
              </a:moveTo>
              <a:lnTo>
                <a:pt x="594073" y="10821"/>
              </a:lnTo>
            </a:path>
          </a:pathLst>
        </a:custGeom>
        <a:noFill/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1770195" y="3926987"/>
        <a:ext cx="29703" cy="29703"/>
      </dsp:txXfrm>
    </dsp:sp>
    <dsp:sp modelId="{F3F83EA0-A82C-44BA-88A0-780B83E7BEE3}">
      <dsp:nvSpPr>
        <dsp:cNvPr id="0" name=""/>
        <dsp:cNvSpPr/>
      </dsp:nvSpPr>
      <dsp:spPr>
        <a:xfrm>
          <a:off x="2082084" y="3570543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melibatkan masyarakat</a:t>
          </a:r>
        </a:p>
      </dsp:txBody>
      <dsp:txXfrm>
        <a:off x="2103834" y="3592293"/>
        <a:ext cx="1441683" cy="699091"/>
      </dsp:txXfrm>
    </dsp:sp>
    <dsp:sp modelId="{439A30A1-1C74-41CB-9C5C-8086BD00B1C8}">
      <dsp:nvSpPr>
        <dsp:cNvPr id="0" name=""/>
        <dsp:cNvSpPr/>
      </dsp:nvSpPr>
      <dsp:spPr>
        <a:xfrm>
          <a:off x="3567267" y="3931017"/>
          <a:ext cx="594073" cy="21643"/>
        </a:xfrm>
        <a:custGeom>
          <a:avLst/>
          <a:gdLst/>
          <a:ahLst/>
          <a:cxnLst/>
          <a:rect l="0" t="0" r="0" b="0"/>
          <a:pathLst>
            <a:path>
              <a:moveTo>
                <a:pt x="0" y="10821"/>
              </a:moveTo>
              <a:lnTo>
                <a:pt x="594073" y="108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3849452" y="3926987"/>
        <a:ext cx="29703" cy="29703"/>
      </dsp:txXfrm>
    </dsp:sp>
    <dsp:sp modelId="{ED262969-2454-4B95-9932-617FFF9E5681}">
      <dsp:nvSpPr>
        <dsp:cNvPr id="0" name=""/>
        <dsp:cNvSpPr/>
      </dsp:nvSpPr>
      <dsp:spPr>
        <a:xfrm>
          <a:off x="4161341" y="3570543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swakelola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4183091" y="3592293"/>
        <a:ext cx="1441683" cy="699091"/>
      </dsp:txXfrm>
    </dsp:sp>
    <dsp:sp modelId="{E8B0EFD6-85BC-4384-8A24-A770463BEA7C}">
      <dsp:nvSpPr>
        <dsp:cNvPr id="0" name=""/>
        <dsp:cNvSpPr/>
      </dsp:nvSpPr>
      <dsp:spPr>
        <a:xfrm>
          <a:off x="2827" y="4424524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Tertib</a:t>
          </a:r>
          <a:endParaRPr lang="id-ID" sz="1800" kern="1200" dirty="0"/>
        </a:p>
      </dsp:txBody>
      <dsp:txXfrm>
        <a:off x="24577" y="4446274"/>
        <a:ext cx="1441683" cy="699091"/>
      </dsp:txXfrm>
    </dsp:sp>
    <dsp:sp modelId="{C49FF90B-479F-45D4-8787-CD0EAF1F315F}">
      <dsp:nvSpPr>
        <dsp:cNvPr id="0" name=""/>
        <dsp:cNvSpPr/>
      </dsp:nvSpPr>
      <dsp:spPr>
        <a:xfrm>
          <a:off x="1488010" y="4784998"/>
          <a:ext cx="594073" cy="21643"/>
        </a:xfrm>
        <a:custGeom>
          <a:avLst/>
          <a:gdLst/>
          <a:ahLst/>
          <a:cxnLst/>
          <a:rect l="0" t="0" r="0" b="0"/>
          <a:pathLst>
            <a:path>
              <a:moveTo>
                <a:pt x="0" y="10821"/>
              </a:moveTo>
              <a:lnTo>
                <a:pt x="594073" y="10821"/>
              </a:lnTo>
            </a:path>
          </a:pathLst>
        </a:custGeom>
        <a:noFill/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1770195" y="4780968"/>
        <a:ext cx="29703" cy="29703"/>
      </dsp:txXfrm>
    </dsp:sp>
    <dsp:sp modelId="{10A803BF-7D7D-4995-85C1-56149F0CA9F0}">
      <dsp:nvSpPr>
        <dsp:cNvPr id="0" name=""/>
        <dsp:cNvSpPr/>
      </dsp:nvSpPr>
      <dsp:spPr>
        <a:xfrm>
          <a:off x="2082084" y="4424524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tepat waktu dan tepat guna</a:t>
          </a:r>
          <a:endParaRPr lang="id-ID" sz="1800" kern="1200" dirty="0"/>
        </a:p>
      </dsp:txBody>
      <dsp:txXfrm>
        <a:off x="2103834" y="4446274"/>
        <a:ext cx="1441683" cy="699091"/>
      </dsp:txXfrm>
    </dsp:sp>
    <dsp:sp modelId="{CAC39BF1-84C3-41DF-829A-EA9E060FFE2C}">
      <dsp:nvSpPr>
        <dsp:cNvPr id="0" name=""/>
        <dsp:cNvSpPr/>
      </dsp:nvSpPr>
      <dsp:spPr>
        <a:xfrm>
          <a:off x="3567267" y="4784998"/>
          <a:ext cx="594073" cy="21643"/>
        </a:xfrm>
        <a:custGeom>
          <a:avLst/>
          <a:gdLst/>
          <a:ahLst/>
          <a:cxnLst/>
          <a:rect l="0" t="0" r="0" b="0"/>
          <a:pathLst>
            <a:path>
              <a:moveTo>
                <a:pt x="0" y="10821"/>
              </a:moveTo>
              <a:lnTo>
                <a:pt x="594073" y="108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3849452" y="4780968"/>
        <a:ext cx="29703" cy="29703"/>
      </dsp:txXfrm>
    </dsp:sp>
    <dsp:sp modelId="{42867F37-E07E-4E50-97EA-2A7325C0277D}">
      <dsp:nvSpPr>
        <dsp:cNvPr id="0" name=""/>
        <dsp:cNvSpPr/>
      </dsp:nvSpPr>
      <dsp:spPr>
        <a:xfrm>
          <a:off x="4161341" y="4424524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Laporan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sesuai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waktu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yg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ditentukan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4183091" y="4446274"/>
        <a:ext cx="1441683" cy="699091"/>
      </dsp:txXfrm>
    </dsp:sp>
    <dsp:sp modelId="{1C2BE456-C0E5-4C6F-AA25-0AB518F686EB}">
      <dsp:nvSpPr>
        <dsp:cNvPr id="0" name=""/>
        <dsp:cNvSpPr/>
      </dsp:nvSpPr>
      <dsp:spPr>
        <a:xfrm>
          <a:off x="2827" y="5278504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Disiplin</a:t>
          </a:r>
          <a:r>
            <a:rPr lang="en-US" sz="1800" kern="1200" dirty="0"/>
            <a:t> </a:t>
          </a:r>
          <a:r>
            <a:rPr lang="en-US" sz="1800" kern="1200" dirty="0" err="1"/>
            <a:t>Anggaran</a:t>
          </a:r>
          <a:endParaRPr lang="id-ID" sz="1800" kern="1200" dirty="0"/>
        </a:p>
      </dsp:txBody>
      <dsp:txXfrm>
        <a:off x="24577" y="5300254"/>
        <a:ext cx="1441683" cy="699091"/>
      </dsp:txXfrm>
    </dsp:sp>
    <dsp:sp modelId="{3BD3FE22-1B22-402A-A380-D5BB38233588}">
      <dsp:nvSpPr>
        <dsp:cNvPr id="0" name=""/>
        <dsp:cNvSpPr/>
      </dsp:nvSpPr>
      <dsp:spPr>
        <a:xfrm>
          <a:off x="1488010" y="5638978"/>
          <a:ext cx="594073" cy="21643"/>
        </a:xfrm>
        <a:custGeom>
          <a:avLst/>
          <a:gdLst/>
          <a:ahLst/>
          <a:cxnLst/>
          <a:rect l="0" t="0" r="0" b="0"/>
          <a:pathLst>
            <a:path>
              <a:moveTo>
                <a:pt x="0" y="10821"/>
              </a:moveTo>
              <a:lnTo>
                <a:pt x="594073" y="10821"/>
              </a:lnTo>
            </a:path>
          </a:pathLst>
        </a:custGeom>
        <a:noFill/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1770195" y="5634948"/>
        <a:ext cx="29703" cy="29703"/>
      </dsp:txXfrm>
    </dsp:sp>
    <dsp:sp modelId="{05007CC0-3310-4A9D-9C13-AB598791048A}">
      <dsp:nvSpPr>
        <dsp:cNvPr id="0" name=""/>
        <dsp:cNvSpPr/>
      </dsp:nvSpPr>
      <dsp:spPr>
        <a:xfrm>
          <a:off x="2082084" y="5278504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sesuai dengan kegiatan</a:t>
          </a:r>
        </a:p>
      </dsp:txBody>
      <dsp:txXfrm>
        <a:off x="2103834" y="5300254"/>
        <a:ext cx="1441683" cy="699091"/>
      </dsp:txXfrm>
    </dsp:sp>
    <dsp:sp modelId="{EB94E840-1070-4E77-877C-272448D873C4}">
      <dsp:nvSpPr>
        <dsp:cNvPr id="0" name=""/>
        <dsp:cNvSpPr/>
      </dsp:nvSpPr>
      <dsp:spPr>
        <a:xfrm>
          <a:off x="3567267" y="5638978"/>
          <a:ext cx="594073" cy="21643"/>
        </a:xfrm>
        <a:custGeom>
          <a:avLst/>
          <a:gdLst/>
          <a:ahLst/>
          <a:cxnLst/>
          <a:rect l="0" t="0" r="0" b="0"/>
          <a:pathLst>
            <a:path>
              <a:moveTo>
                <a:pt x="0" y="10821"/>
              </a:moveTo>
              <a:lnTo>
                <a:pt x="594073" y="108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3849452" y="5634948"/>
        <a:ext cx="29703" cy="29703"/>
      </dsp:txXfrm>
    </dsp:sp>
    <dsp:sp modelId="{A295053C-5ED4-41F1-A906-21CE346C5533}">
      <dsp:nvSpPr>
        <dsp:cNvPr id="0" name=""/>
        <dsp:cNvSpPr/>
      </dsp:nvSpPr>
      <dsp:spPr>
        <a:xfrm>
          <a:off x="4161341" y="5278504"/>
          <a:ext cx="1485183" cy="74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tidak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melebihi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pagu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4183091" y="5300254"/>
        <a:ext cx="1441683" cy="699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10146-34BC-40E8-A82D-75E47817BAAA}">
      <dsp:nvSpPr>
        <dsp:cNvPr id="0" name=""/>
        <dsp:cNvSpPr/>
      </dsp:nvSpPr>
      <dsp:spPr>
        <a:xfrm>
          <a:off x="4939456" y="3195"/>
          <a:ext cx="1839600" cy="119574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Perencanaan</a:t>
          </a:r>
        </a:p>
      </dsp:txBody>
      <dsp:txXfrm>
        <a:off x="4997827" y="61566"/>
        <a:ext cx="1722858" cy="1078998"/>
      </dsp:txXfrm>
    </dsp:sp>
    <dsp:sp modelId="{49EB6B87-2E29-42C2-9611-69F9FE763463}">
      <dsp:nvSpPr>
        <dsp:cNvPr id="0" name=""/>
        <dsp:cNvSpPr/>
      </dsp:nvSpPr>
      <dsp:spPr>
        <a:xfrm>
          <a:off x="3471413" y="601065"/>
          <a:ext cx="4775686" cy="4775686"/>
        </a:xfrm>
        <a:custGeom>
          <a:avLst/>
          <a:gdLst/>
          <a:ahLst/>
          <a:cxnLst/>
          <a:rect l="0" t="0" r="0" b="0"/>
          <a:pathLst>
            <a:path>
              <a:moveTo>
                <a:pt x="3553814" y="304023"/>
              </a:moveTo>
              <a:arcTo wR="2387843" hR="2387843" stAng="17953714" swAng="12110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D863A-AB89-429C-8287-58C141ACC94C}">
      <dsp:nvSpPr>
        <dsp:cNvPr id="0" name=""/>
        <dsp:cNvSpPr/>
      </dsp:nvSpPr>
      <dsp:spPr>
        <a:xfrm>
          <a:off x="7210430" y="1653154"/>
          <a:ext cx="1839600" cy="1195740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tx1"/>
              </a:solidFill>
            </a:rPr>
            <a:t>Pelaksanaan Kegiatan</a:t>
          </a:r>
        </a:p>
      </dsp:txBody>
      <dsp:txXfrm>
        <a:off x="7268801" y="1711525"/>
        <a:ext cx="1722858" cy="1078998"/>
      </dsp:txXfrm>
    </dsp:sp>
    <dsp:sp modelId="{B8F580C0-6CE9-40AC-9E7F-D7851C22B248}">
      <dsp:nvSpPr>
        <dsp:cNvPr id="0" name=""/>
        <dsp:cNvSpPr/>
      </dsp:nvSpPr>
      <dsp:spPr>
        <a:xfrm>
          <a:off x="3471413" y="601065"/>
          <a:ext cx="4775686" cy="4775686"/>
        </a:xfrm>
        <a:custGeom>
          <a:avLst/>
          <a:gdLst/>
          <a:ahLst/>
          <a:cxnLst/>
          <a:rect l="0" t="0" r="0" b="0"/>
          <a:pathLst>
            <a:path>
              <a:moveTo>
                <a:pt x="4769951" y="2553238"/>
              </a:moveTo>
              <a:arcTo wR="2387843" hR="2387843" stAng="21838308" swAng="13593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C4D0D-BD23-4B0E-AC86-FD91D1FE5075}">
      <dsp:nvSpPr>
        <dsp:cNvPr id="0" name=""/>
        <dsp:cNvSpPr/>
      </dsp:nvSpPr>
      <dsp:spPr>
        <a:xfrm>
          <a:off x="6220864" y="4322844"/>
          <a:ext cx="2083862" cy="1195740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accent5">
                  <a:lumMod val="50000"/>
                </a:schemeClr>
              </a:solidFill>
            </a:rPr>
            <a:t>Penatausahaan</a:t>
          </a:r>
        </a:p>
      </dsp:txBody>
      <dsp:txXfrm>
        <a:off x="6279235" y="4381215"/>
        <a:ext cx="1967120" cy="1078998"/>
      </dsp:txXfrm>
    </dsp:sp>
    <dsp:sp modelId="{720C3315-61DA-40A6-A2D8-DCF5A1EC6577}">
      <dsp:nvSpPr>
        <dsp:cNvPr id="0" name=""/>
        <dsp:cNvSpPr/>
      </dsp:nvSpPr>
      <dsp:spPr>
        <a:xfrm>
          <a:off x="3471413" y="601065"/>
          <a:ext cx="4775686" cy="4775686"/>
        </a:xfrm>
        <a:custGeom>
          <a:avLst/>
          <a:gdLst/>
          <a:ahLst/>
          <a:cxnLst/>
          <a:rect l="0" t="0" r="0" b="0"/>
          <a:pathLst>
            <a:path>
              <a:moveTo>
                <a:pt x="2581508" y="4767820"/>
              </a:moveTo>
              <a:arcTo wR="2387843" hR="2387843" stAng="5120876" swAng="7369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4081F-D904-468C-9F23-D4BF09636C3F}">
      <dsp:nvSpPr>
        <dsp:cNvPr id="0" name=""/>
        <dsp:cNvSpPr/>
      </dsp:nvSpPr>
      <dsp:spPr>
        <a:xfrm>
          <a:off x="3535917" y="4322844"/>
          <a:ext cx="1839600" cy="1195740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solidFill>
                <a:schemeClr val="bg1"/>
              </a:solidFill>
            </a:rPr>
            <a:t>Pelaporan</a:t>
          </a:r>
        </a:p>
      </dsp:txBody>
      <dsp:txXfrm>
        <a:off x="3594288" y="4381215"/>
        <a:ext cx="1722858" cy="1078998"/>
      </dsp:txXfrm>
    </dsp:sp>
    <dsp:sp modelId="{4B23382E-0B5E-4F86-BB0C-59FB26F0C64A}">
      <dsp:nvSpPr>
        <dsp:cNvPr id="0" name=""/>
        <dsp:cNvSpPr/>
      </dsp:nvSpPr>
      <dsp:spPr>
        <a:xfrm>
          <a:off x="3471413" y="601065"/>
          <a:ext cx="4775686" cy="4775686"/>
        </a:xfrm>
        <a:custGeom>
          <a:avLst/>
          <a:gdLst/>
          <a:ahLst/>
          <a:cxnLst/>
          <a:rect l="0" t="0" r="0" b="0"/>
          <a:pathLst>
            <a:path>
              <a:moveTo>
                <a:pt x="253269" y="3458072"/>
              </a:moveTo>
              <a:arcTo wR="2387843" hR="2387843" stAng="9202308" swAng="13593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685D1-CCB5-4283-AA9C-125BC2C3E1E5}">
      <dsp:nvSpPr>
        <dsp:cNvPr id="0" name=""/>
        <dsp:cNvSpPr/>
      </dsp:nvSpPr>
      <dsp:spPr>
        <a:xfrm>
          <a:off x="2668482" y="1653154"/>
          <a:ext cx="1839600" cy="1195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bg1"/>
              </a:solidFill>
            </a:rPr>
            <a:t>Pertanggung jawaban</a:t>
          </a:r>
        </a:p>
      </dsp:txBody>
      <dsp:txXfrm>
        <a:off x="2726853" y="1711525"/>
        <a:ext cx="1722858" cy="1078998"/>
      </dsp:txXfrm>
    </dsp:sp>
    <dsp:sp modelId="{51CCA335-49C6-407D-BD64-666345C8E72F}">
      <dsp:nvSpPr>
        <dsp:cNvPr id="0" name=""/>
        <dsp:cNvSpPr/>
      </dsp:nvSpPr>
      <dsp:spPr>
        <a:xfrm>
          <a:off x="3471413" y="601065"/>
          <a:ext cx="4775686" cy="4775686"/>
        </a:xfrm>
        <a:custGeom>
          <a:avLst/>
          <a:gdLst/>
          <a:ahLst/>
          <a:cxnLst/>
          <a:rect l="0" t="0" r="0" b="0"/>
          <a:pathLst>
            <a:path>
              <a:moveTo>
                <a:pt x="574456" y="834323"/>
              </a:moveTo>
              <a:arcTo wR="2387843" hR="2387843" stAng="13235190" swAng="12110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334B8-DAD6-4B35-B6BF-255822AA799E}">
      <dsp:nvSpPr>
        <dsp:cNvPr id="0" name=""/>
        <dsp:cNvSpPr/>
      </dsp:nvSpPr>
      <dsp:spPr>
        <a:xfrm>
          <a:off x="545120" y="-267073"/>
          <a:ext cx="7750265" cy="6407499"/>
        </a:xfrm>
        <a:prstGeom prst="ellipse">
          <a:avLst/>
        </a:prstGeom>
        <a:solidFill>
          <a:srgbClr val="00B0F0">
            <a:alpha val="50000"/>
          </a:srgb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200" b="1" kern="1200" dirty="0"/>
        </a:p>
      </dsp:txBody>
      <dsp:txXfrm>
        <a:off x="1578489" y="854238"/>
        <a:ext cx="5683528" cy="2883374"/>
      </dsp:txXfrm>
    </dsp:sp>
    <dsp:sp modelId="{657FCF6E-173C-48A8-83F7-454FF81BFBDA}">
      <dsp:nvSpPr>
        <dsp:cNvPr id="0" name=""/>
        <dsp:cNvSpPr/>
      </dsp:nvSpPr>
      <dsp:spPr>
        <a:xfrm>
          <a:off x="4270734" y="2739876"/>
          <a:ext cx="3334981" cy="2234188"/>
        </a:xfrm>
        <a:prstGeom prst="ellipse">
          <a:avLst/>
        </a:prstGeom>
        <a:solidFill>
          <a:srgbClr val="FFFF00">
            <a:alpha val="91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tx1"/>
              </a:solidFill>
            </a:rPr>
            <a:t>PBJ Kalurahan</a:t>
          </a:r>
        </a:p>
      </dsp:txBody>
      <dsp:txXfrm>
        <a:off x="5290682" y="3317041"/>
        <a:ext cx="2000988" cy="1228803"/>
      </dsp:txXfrm>
    </dsp:sp>
    <dsp:sp modelId="{AD0955A9-1CCD-4A1B-BCCE-6E0E3E3D5643}">
      <dsp:nvSpPr>
        <dsp:cNvPr id="0" name=""/>
        <dsp:cNvSpPr/>
      </dsp:nvSpPr>
      <dsp:spPr>
        <a:xfrm>
          <a:off x="2868660" y="2945672"/>
          <a:ext cx="3195657" cy="2670153"/>
        </a:xfrm>
        <a:prstGeom prst="ellipse">
          <a:avLst/>
        </a:prstGeom>
        <a:solidFill>
          <a:srgbClr val="00B0F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1" kern="1200" dirty="0"/>
            <a:t>Kekayaan/Aset</a:t>
          </a:r>
        </a:p>
      </dsp:txBody>
      <dsp:txXfrm>
        <a:off x="3169585" y="3635462"/>
        <a:ext cx="1917394" cy="1468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F81D-6917-44AD-919B-419FC84646AE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C4A7-A016-4F3D-9761-752DAB4DA5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385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*Change to Spring Fun for southern Hemisphere </a:t>
            </a:r>
          </a:p>
          <a:p>
            <a:endParaRPr lang="en-US"/>
          </a:p>
          <a:p>
            <a:r>
              <a:rPr lang="en-US"/>
              <a:t>Include pictures of the first term of school. Students working together/students reading books/working on projects or art, etc.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23733-E788-4C1A-9E57-072807F5CF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7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d-ID" altLang="id-ID" sz="120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5A9D36-16CC-4CB2-9E16-EC362FE56278}" type="slidenum">
              <a:rPr lang="en-US" altLang="id-ID" sz="1200" smtClean="0"/>
              <a:pPr/>
              <a:t>8</a:t>
            </a:fld>
            <a:endParaRPr lang="en-US" altLang="id-ID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25268" indent="-278949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15797" indent="-223159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562115" indent="-223159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08434" indent="-223159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D56546FD-7AC0-4B38-A5D3-6922E672B6E6}" type="slidenum">
              <a:rPr lang="en-US" altLang="id-ID" smtClean="0">
                <a:solidFill>
                  <a:prstClr val="black"/>
                </a:solidFill>
                <a:latin typeface="Times New Roman" pitchFamily="18" charset="0"/>
              </a:rPr>
              <a:pPr/>
              <a:t>40</a:t>
            </a:fld>
            <a:endParaRPr lang="en-US" altLang="id-ID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A357-6C7E-454B-B451-4DBFA264D61B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E43CCF1-1184-4EEB-B083-F2880C68C7A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21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A357-6C7E-454B-B451-4DBFA264D61B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CCF1-1184-4EEB-B083-F2880C68C7A2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A357-6C7E-454B-B451-4DBFA264D61B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CCF1-1184-4EEB-B083-F2880C68C7A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7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A357-6C7E-454B-B451-4DBFA264D61B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CCF1-1184-4EEB-B083-F2880C68C7A2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A357-6C7E-454B-B451-4DBFA264D61B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CCF1-1184-4EEB-B083-F2880C68C7A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42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A357-6C7E-454B-B451-4DBFA264D61B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CCF1-1184-4EEB-B083-F2880C68C7A2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7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A357-6C7E-454B-B451-4DBFA264D61B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CCF1-1184-4EEB-B083-F2880C68C7A2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6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A357-6C7E-454B-B451-4DBFA264D61B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CCF1-1184-4EEB-B083-F2880C68C7A2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6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A357-6C7E-454B-B451-4DBFA264D61B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CCF1-1184-4EEB-B083-F2880C68C7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344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A357-6C7E-454B-B451-4DBFA264D61B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CCF1-1184-4EEB-B083-F2880C68C7A2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92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321A357-6C7E-454B-B451-4DBFA264D61B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CCF1-1184-4EEB-B083-F2880C68C7A2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A357-6C7E-454B-B451-4DBFA264D61B}" type="datetimeFigureOut">
              <a:rPr lang="en-ID" smtClean="0"/>
              <a:t>25/06/2025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E43CCF1-1184-4EEB-B083-F2880C68C7A2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64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5D02-7483-4964-99DE-C8A52E130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223" y="802298"/>
            <a:ext cx="9222377" cy="1897358"/>
          </a:xfrm>
        </p:spPr>
        <p:txBody>
          <a:bodyPr anchor="t">
            <a:normAutofit fontScale="90000"/>
          </a:bodyPr>
          <a:lstStyle/>
          <a:p>
            <a:r>
              <a:rPr lang="en-US" sz="4800" b="1" i="1" dirty="0" err="1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4800" b="1" i="1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4800" b="1" i="1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DAN ASET KALURAHAN</a:t>
            </a:r>
            <a:br>
              <a:rPr lang="en-US" sz="4800" b="1" i="1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19900" b="1" i="1" dirty="0">
              <a:latin typeface="Cooper Black" panose="0208090404030B0204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4DF13-2AD2-4F1C-A772-2BD1C2DA3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875" y="4584526"/>
            <a:ext cx="10484284" cy="1471176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b="1" dirty="0"/>
              <a:t>BIDANG PERENCANAAN, KEUANGAN DAN KEKAYAAN KALURAHAN</a:t>
            </a:r>
          </a:p>
          <a:p>
            <a:pPr algn="ctr"/>
            <a:r>
              <a:rPr lang="en-US" dirty="0"/>
              <a:t>DINAS PEMBERDAYAAN MASYARAKAT DAN KALURAHAN, PENGENDALIAN PENDUDUK </a:t>
            </a:r>
          </a:p>
          <a:p>
            <a:pPr algn="ctr"/>
            <a:r>
              <a:rPr lang="en-US" dirty="0"/>
              <a:t>DAN KELUARGA BERENCANA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340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775447"/>
              </p:ext>
            </p:extLst>
          </p:nvPr>
        </p:nvGraphicFramePr>
        <p:xfrm>
          <a:off x="2021920" y="181203"/>
          <a:ext cx="9151295" cy="640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305101" y="2057509"/>
            <a:ext cx="2671342" cy="2274876"/>
            <a:chOff x="2168691" y="4345234"/>
            <a:chExt cx="1965578" cy="191365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2168691" y="4345234"/>
              <a:ext cx="1965578" cy="191365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561806" y="4775807"/>
              <a:ext cx="1179347" cy="1052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b="1" dirty="0">
                  <a:solidFill>
                    <a:schemeClr val="bg1"/>
                  </a:solidFill>
                </a:rPr>
                <a:t>Perencanaan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46433" y="454601"/>
            <a:ext cx="496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2400" b="1" dirty="0"/>
              <a:t>Pengelolaan Keuangan </a:t>
            </a:r>
            <a:r>
              <a:rPr lang="en-US" sz="2400" b="1" dirty="0"/>
              <a:t>dan </a:t>
            </a:r>
            <a:r>
              <a:rPr lang="en-US" sz="2400" b="1" dirty="0" err="1"/>
              <a:t>Aset</a:t>
            </a:r>
            <a:r>
              <a:rPr lang="en-US" sz="2400" b="1" dirty="0"/>
              <a:t> </a:t>
            </a:r>
            <a:r>
              <a:rPr lang="id-ID" sz="2400" b="1" dirty="0"/>
              <a:t>Kalurahan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92645" y="1661652"/>
            <a:ext cx="2880851" cy="2001228"/>
            <a:chOff x="4545575" y="3559369"/>
            <a:chExt cx="1948617" cy="1760930"/>
          </a:xfrm>
        </p:grpSpPr>
        <p:sp>
          <p:nvSpPr>
            <p:cNvPr id="9" name="Oval 8"/>
            <p:cNvSpPr/>
            <p:nvPr/>
          </p:nvSpPr>
          <p:spPr>
            <a:xfrm>
              <a:off x="4545575" y="3559369"/>
              <a:ext cx="1948617" cy="1760930"/>
            </a:xfrm>
            <a:prstGeom prst="ellipse">
              <a:avLst/>
            </a:prstGeom>
            <a:solidFill>
              <a:srgbClr val="C00000">
                <a:alpha val="62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4949303" y="3940042"/>
              <a:ext cx="1434420" cy="96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b="1" dirty="0">
                  <a:solidFill>
                    <a:schemeClr val="bg1"/>
                  </a:solidFill>
                </a:rPr>
                <a:t>Pelaksanaan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97980" y="1282499"/>
            <a:ext cx="6288387" cy="4909296"/>
            <a:chOff x="4496227" y="3510919"/>
            <a:chExt cx="1948617" cy="1760930"/>
          </a:xfrm>
        </p:grpSpPr>
        <p:sp>
          <p:nvSpPr>
            <p:cNvPr id="12" name="Oval 11"/>
            <p:cNvSpPr/>
            <p:nvPr/>
          </p:nvSpPr>
          <p:spPr>
            <a:xfrm>
              <a:off x="4496227" y="3510919"/>
              <a:ext cx="1948617" cy="176093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4692886" y="3573486"/>
              <a:ext cx="1575484" cy="425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b="1" dirty="0"/>
                <a:t>Pelaporan</a:t>
              </a:r>
              <a:r>
                <a:rPr lang="en-US" sz="2400" b="1" dirty="0"/>
                <a:t>, </a:t>
              </a:r>
              <a:r>
                <a:rPr lang="id-ID" sz="2400" b="1" dirty="0"/>
                <a:t>Evaluasi</a:t>
              </a:r>
              <a:r>
                <a:rPr lang="en-US" sz="2400" b="1" dirty="0"/>
                <a:t> dan </a:t>
              </a:r>
              <a:r>
                <a:rPr lang="en-US" sz="2400" b="1" dirty="0" err="1"/>
                <a:t>Administrasi</a:t>
              </a:r>
              <a:endParaRPr lang="id-ID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64312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9834-2D64-485D-9A03-D3A3303F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KEUANGAN VS ASET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CB7CF-379B-4236-935C-4AE694742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PENGUMUMAN GIAT/PENGADAAN OLEH LURAH SETELAH </a:t>
            </a:r>
            <a:r>
              <a:rPr lang="en-US" dirty="0" err="1"/>
              <a:t>RKPKal</a:t>
            </a:r>
            <a:r>
              <a:rPr lang="en-US" dirty="0"/>
              <a:t>.</a:t>
            </a:r>
          </a:p>
          <a:p>
            <a:r>
              <a:rPr lang="en-US" dirty="0"/>
              <a:t>PENGUMUMAN PENGADAAN OLEH TPK.</a:t>
            </a:r>
            <a:endParaRPr lang="en-ID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89D3DD-A1B5-44E6-B5E0-C9D562BCC384}"/>
              </a:ext>
            </a:extLst>
          </p:cNvPr>
          <p:cNvCxnSpPr/>
          <p:nvPr/>
        </p:nvCxnSpPr>
        <p:spPr>
          <a:xfrm>
            <a:off x="5643716" y="3126658"/>
            <a:ext cx="0" cy="953729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1E21D2E-5465-4D4A-AA1C-D228827DE65D}"/>
              </a:ext>
            </a:extLst>
          </p:cNvPr>
          <p:cNvSpPr txBox="1"/>
          <p:nvPr/>
        </p:nvSpPr>
        <p:spPr>
          <a:xfrm>
            <a:off x="2866103" y="4080387"/>
            <a:ext cx="555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RKAMKal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1069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9834-2D64-485D-9A03-D3A3303F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PELAKSANAAN KEUANGAN VS ASET</a:t>
            </a:r>
            <a:endParaRPr lang="en-ID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89D3DD-A1B5-44E6-B5E0-C9D562BCC384}"/>
              </a:ext>
            </a:extLst>
          </p:cNvPr>
          <p:cNvCxnSpPr>
            <a:cxnSpLocks/>
          </p:cNvCxnSpPr>
          <p:nvPr/>
        </p:nvCxnSpPr>
        <p:spPr>
          <a:xfrm>
            <a:off x="5643716" y="2576052"/>
            <a:ext cx="0" cy="150433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1E21D2E-5465-4D4A-AA1C-D228827DE65D}"/>
              </a:ext>
            </a:extLst>
          </p:cNvPr>
          <p:cNvSpPr txBox="1"/>
          <p:nvPr/>
        </p:nvSpPr>
        <p:spPr>
          <a:xfrm>
            <a:off x="2866103" y="4411374"/>
            <a:ext cx="555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DAFTAR PENGADAAN</a:t>
            </a:r>
            <a:endParaRPr lang="en-ID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F26D7F-45ED-4810-A00A-3B8A151FD7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50976" y="2016125"/>
            <a:ext cx="8361618" cy="43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OUTPUT KEGIATAN </a:t>
            </a:r>
            <a:r>
              <a:rPr lang="en-US" dirty="0" err="1"/>
              <a:t>APBKal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7800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11D3-8B28-4185-9328-4D79C4E6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484350"/>
          </a:xfrm>
        </p:spPr>
        <p:txBody>
          <a:bodyPr>
            <a:normAutofit/>
          </a:bodyPr>
          <a:lstStyle/>
          <a:p>
            <a:r>
              <a:rPr lang="en-ID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ID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ID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PKA </a:t>
            </a:r>
            <a:endParaRPr lang="en-ID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A97F2-E5CF-44AB-AEB5-F33834F03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mengakibatkan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pengeluaran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belanja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tugasnya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tugasnya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mengendalikan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tugasnya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Menyusun DPA, DPPA, dan DPAL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tugasnya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menandatangani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perjanjian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penyedia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pengadaan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tugasnya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menyusun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tugasnya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pertanggungjawaban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229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Right 28">
            <a:extLst>
              <a:ext uri="{FF2B5EF4-FFF2-40B4-BE49-F238E27FC236}">
                <a16:creationId xmlns:a16="http://schemas.microsoft.com/office/drawing/2014/main" id="{BA65F76E-65A2-4194-BD4C-FFA9501B25E2}"/>
              </a:ext>
            </a:extLst>
          </p:cNvPr>
          <p:cNvSpPr/>
          <p:nvPr/>
        </p:nvSpPr>
        <p:spPr>
          <a:xfrm rot="19746684">
            <a:off x="1422789" y="3025907"/>
            <a:ext cx="4426395" cy="19412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8A505BE-BED8-4A06-B1FD-22237B58BA58}"/>
              </a:ext>
            </a:extLst>
          </p:cNvPr>
          <p:cNvSpPr/>
          <p:nvPr/>
        </p:nvSpPr>
        <p:spPr>
          <a:xfrm rot="9541142">
            <a:off x="1827424" y="3187936"/>
            <a:ext cx="6552285" cy="16740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66532" y="285751"/>
            <a:ext cx="10481424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ALUR DAN PROSES KEUANGAN </a:t>
            </a: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KALURAHAN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CA54306C-658D-4AB6-8B7B-5501E024227E}"/>
              </a:ext>
            </a:extLst>
          </p:cNvPr>
          <p:cNvSpPr/>
          <p:nvPr/>
        </p:nvSpPr>
        <p:spPr>
          <a:xfrm>
            <a:off x="324465" y="1209368"/>
            <a:ext cx="1750141" cy="98322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RPJMKal</a:t>
            </a:r>
            <a:endParaRPr lang="en-ID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C609D81-492C-40E4-9F30-47CA6B619F1D}"/>
              </a:ext>
            </a:extLst>
          </p:cNvPr>
          <p:cNvSpPr/>
          <p:nvPr/>
        </p:nvSpPr>
        <p:spPr>
          <a:xfrm>
            <a:off x="2202426" y="1632155"/>
            <a:ext cx="619432" cy="147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2FAB3948-6F14-40AA-9D6A-37870C4A89A0}"/>
              </a:ext>
            </a:extLst>
          </p:cNvPr>
          <p:cNvSpPr/>
          <p:nvPr/>
        </p:nvSpPr>
        <p:spPr>
          <a:xfrm>
            <a:off x="2949678" y="1223666"/>
            <a:ext cx="1750141" cy="983226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RKPKal</a:t>
            </a:r>
            <a:r>
              <a:rPr lang="en-US" dirty="0">
                <a:solidFill>
                  <a:schemeClr val="tx1"/>
                </a:solidFill>
              </a:rPr>
              <a:t>/ Review </a:t>
            </a:r>
            <a:r>
              <a:rPr lang="en-US" dirty="0" err="1">
                <a:solidFill>
                  <a:schemeClr val="tx1"/>
                </a:solidFill>
              </a:rPr>
              <a:t>RKPKal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2DC1AB-E41C-4C05-9BA7-B8162F810F30}"/>
              </a:ext>
            </a:extLst>
          </p:cNvPr>
          <p:cNvSpPr/>
          <p:nvPr/>
        </p:nvSpPr>
        <p:spPr>
          <a:xfrm>
            <a:off x="4827639" y="1627239"/>
            <a:ext cx="619432" cy="1474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EBDE96B6-53D2-4620-95CF-23A308ED1900}"/>
              </a:ext>
            </a:extLst>
          </p:cNvPr>
          <p:cNvSpPr/>
          <p:nvPr/>
        </p:nvSpPr>
        <p:spPr>
          <a:xfrm>
            <a:off x="5648633" y="1209368"/>
            <a:ext cx="1750141" cy="983226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APBKal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Perubahan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APBKal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C20E3F9-AAD3-4E9B-9329-10638876D961}"/>
              </a:ext>
            </a:extLst>
          </p:cNvPr>
          <p:cNvSpPr/>
          <p:nvPr/>
        </p:nvSpPr>
        <p:spPr>
          <a:xfrm rot="18555259">
            <a:off x="7543101" y="2531602"/>
            <a:ext cx="821056" cy="1647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786BB64-9821-488E-8DAE-41DE431F2ACC}"/>
              </a:ext>
            </a:extLst>
          </p:cNvPr>
          <p:cNvSpPr/>
          <p:nvPr/>
        </p:nvSpPr>
        <p:spPr>
          <a:xfrm rot="5400000">
            <a:off x="6258150" y="2462898"/>
            <a:ext cx="408202" cy="1720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702F49F7-EE1F-47B5-8863-DC995F018637}"/>
              </a:ext>
            </a:extLst>
          </p:cNvPr>
          <p:cNvSpPr/>
          <p:nvPr/>
        </p:nvSpPr>
        <p:spPr>
          <a:xfrm>
            <a:off x="5488858" y="2816941"/>
            <a:ext cx="2118851" cy="612059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DPA/DPPA</a:t>
            </a:r>
            <a:endParaRPr lang="en-ID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A7E13F2-AD56-4942-979A-CC2AB71E2DBE}"/>
              </a:ext>
            </a:extLst>
          </p:cNvPr>
          <p:cNvSpPr/>
          <p:nvPr/>
        </p:nvSpPr>
        <p:spPr>
          <a:xfrm rot="5400000">
            <a:off x="6258149" y="3659976"/>
            <a:ext cx="408202" cy="1720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Flowchart: Multidocument 5">
            <a:extLst>
              <a:ext uri="{FF2B5EF4-FFF2-40B4-BE49-F238E27FC236}">
                <a16:creationId xmlns:a16="http://schemas.microsoft.com/office/drawing/2014/main" id="{B6DCD69B-4912-486A-88A7-977504F8FA25}"/>
              </a:ext>
            </a:extLst>
          </p:cNvPr>
          <p:cNvSpPr/>
          <p:nvPr/>
        </p:nvSpPr>
        <p:spPr>
          <a:xfrm>
            <a:off x="5666485" y="4063017"/>
            <a:ext cx="1591530" cy="159774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 algn="ctr">
              <a:buFontTx/>
              <a:buChar char="-"/>
            </a:pP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: </a:t>
            </a:r>
          </a:p>
          <a:p>
            <a:pPr marL="285750" indent="-285750" algn="ctr">
              <a:buFontTx/>
              <a:buChar char="-"/>
            </a:pPr>
            <a:r>
              <a:rPr lang="en-US" sz="1600" dirty="0"/>
              <a:t>RKK </a:t>
            </a:r>
          </a:p>
          <a:p>
            <a:pPr marL="285750" indent="-285750" algn="ctr">
              <a:buFontTx/>
              <a:buChar char="-"/>
            </a:pPr>
            <a:r>
              <a:rPr lang="en-US" sz="1600" dirty="0"/>
              <a:t>RAK</a:t>
            </a:r>
          </a:p>
          <a:p>
            <a:pPr marL="285750" indent="-285750" algn="ctr">
              <a:buFontTx/>
              <a:buChar char="-"/>
            </a:pPr>
            <a:r>
              <a:rPr lang="en-US" sz="1600" dirty="0"/>
              <a:t>RAB</a:t>
            </a:r>
            <a:endParaRPr lang="en-ID" sz="16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27D44B-C395-4D1D-98F8-8AB479B0800E}"/>
              </a:ext>
            </a:extLst>
          </p:cNvPr>
          <p:cNvSpPr/>
          <p:nvPr/>
        </p:nvSpPr>
        <p:spPr>
          <a:xfrm>
            <a:off x="3628104" y="2834147"/>
            <a:ext cx="1406012" cy="612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Paling </a:t>
            </a:r>
            <a:r>
              <a:rPr lang="en-US" sz="1100" dirty="0" err="1"/>
              <a:t>Lambat</a:t>
            </a:r>
            <a:r>
              <a:rPr lang="en-US" sz="1100" dirty="0"/>
              <a:t> 3 </a:t>
            </a:r>
            <a:r>
              <a:rPr lang="en-US" sz="1100" dirty="0" err="1"/>
              <a:t>hari</a:t>
            </a:r>
            <a:r>
              <a:rPr lang="en-US" sz="1100" dirty="0"/>
              <a:t> </a:t>
            </a:r>
            <a:r>
              <a:rPr lang="en-US" sz="1100" dirty="0" err="1"/>
              <a:t>setelah</a:t>
            </a:r>
            <a:r>
              <a:rPr lang="en-US" sz="1100" dirty="0"/>
              <a:t> </a:t>
            </a:r>
            <a:r>
              <a:rPr lang="en-US" sz="1100" dirty="0" err="1"/>
              <a:t>APBKal</a:t>
            </a:r>
            <a:r>
              <a:rPr lang="en-US" sz="1100" dirty="0"/>
              <a:t> </a:t>
            </a:r>
            <a:r>
              <a:rPr lang="en-US" sz="1100" dirty="0" err="1"/>
              <a:t>ditetapkan</a:t>
            </a:r>
            <a:endParaRPr lang="en-ID" sz="11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121E55-1325-4AE8-8F5C-61DFFC12EFC6}"/>
              </a:ext>
            </a:extLst>
          </p:cNvPr>
          <p:cNvCxnSpPr>
            <a:cxnSpLocks/>
            <a:stCxn id="5" idx="1"/>
            <a:endCxn id="12" idx="3"/>
          </p:cNvCxnSpPr>
          <p:nvPr/>
        </p:nvCxnSpPr>
        <p:spPr>
          <a:xfrm flipH="1">
            <a:off x="5034116" y="3122971"/>
            <a:ext cx="454742" cy="1720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D99A6F-DA98-4471-A76C-C399D598FD31}"/>
              </a:ext>
            </a:extLst>
          </p:cNvPr>
          <p:cNvSpPr txBox="1"/>
          <p:nvPr/>
        </p:nvSpPr>
        <p:spPr>
          <a:xfrm>
            <a:off x="5250426" y="884903"/>
            <a:ext cx="250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Oktober</a:t>
            </a:r>
            <a:r>
              <a:rPr lang="en-US" sz="1600" dirty="0"/>
              <a:t> s/d 31 </a:t>
            </a:r>
            <a:r>
              <a:rPr lang="en-US" sz="1600" dirty="0" err="1"/>
              <a:t>Desember</a:t>
            </a:r>
            <a:endParaRPr lang="en-ID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35159A-5A04-47D7-9480-1E0CBD2FA983}"/>
              </a:ext>
            </a:extLst>
          </p:cNvPr>
          <p:cNvSpPr txBox="1"/>
          <p:nvPr/>
        </p:nvSpPr>
        <p:spPr>
          <a:xfrm>
            <a:off x="2787448" y="865239"/>
            <a:ext cx="2040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Juni</a:t>
            </a:r>
            <a:r>
              <a:rPr lang="en-US" sz="1600" dirty="0"/>
              <a:t> s/d 30 September</a:t>
            </a:r>
            <a:endParaRPr lang="en-ID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71D7FA-A0D6-421F-8DC8-18351E4A3AA5}"/>
              </a:ext>
            </a:extLst>
          </p:cNvPr>
          <p:cNvSpPr txBox="1"/>
          <p:nvPr/>
        </p:nvSpPr>
        <p:spPr>
          <a:xfrm>
            <a:off x="-19088" y="904784"/>
            <a:ext cx="3159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Paling </a:t>
            </a:r>
            <a:r>
              <a:rPr lang="en-US" sz="1200" b="1" dirty="0" err="1"/>
              <a:t>lambat</a:t>
            </a:r>
            <a:r>
              <a:rPr lang="en-US" sz="1200" b="1" dirty="0"/>
              <a:t> 3 </a:t>
            </a:r>
            <a:r>
              <a:rPr lang="en-US" sz="1200" b="1" dirty="0" err="1"/>
              <a:t>bulan</a:t>
            </a:r>
            <a:r>
              <a:rPr lang="en-US" sz="1200" b="1" dirty="0"/>
              <a:t> </a:t>
            </a:r>
            <a:r>
              <a:rPr lang="en-US" sz="1200" b="1" dirty="0" err="1"/>
              <a:t>setelah</a:t>
            </a:r>
            <a:r>
              <a:rPr lang="en-US" sz="1200" b="1" dirty="0"/>
              <a:t> </a:t>
            </a:r>
            <a:r>
              <a:rPr lang="en-US" sz="1200" b="1" dirty="0" err="1"/>
              <a:t>dilantik</a:t>
            </a:r>
            <a:endParaRPr lang="en-ID" sz="1200" b="1" dirty="0"/>
          </a:p>
        </p:txBody>
      </p:sp>
      <p:sp>
        <p:nvSpPr>
          <p:cNvPr id="22" name="Flowchart: Delay 21">
            <a:extLst>
              <a:ext uri="{FF2B5EF4-FFF2-40B4-BE49-F238E27FC236}">
                <a16:creationId xmlns:a16="http://schemas.microsoft.com/office/drawing/2014/main" id="{210C45C0-4A94-497F-8E8D-CC4227A7279D}"/>
              </a:ext>
            </a:extLst>
          </p:cNvPr>
          <p:cNvSpPr/>
          <p:nvPr/>
        </p:nvSpPr>
        <p:spPr>
          <a:xfrm>
            <a:off x="8273846" y="1203793"/>
            <a:ext cx="1750141" cy="983226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Pelaksanaan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D50A540-A3BB-4DDC-9BBD-78F11CF484A2}"/>
              </a:ext>
            </a:extLst>
          </p:cNvPr>
          <p:cNvSpPr/>
          <p:nvPr/>
        </p:nvSpPr>
        <p:spPr>
          <a:xfrm rot="2509447">
            <a:off x="9852925" y="2072119"/>
            <a:ext cx="619432" cy="1474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Flowchart: Delay 23">
            <a:extLst>
              <a:ext uri="{FF2B5EF4-FFF2-40B4-BE49-F238E27FC236}">
                <a16:creationId xmlns:a16="http://schemas.microsoft.com/office/drawing/2014/main" id="{C6F809F4-4C48-41E1-A3F0-EAB465968995}"/>
              </a:ext>
            </a:extLst>
          </p:cNvPr>
          <p:cNvSpPr/>
          <p:nvPr/>
        </p:nvSpPr>
        <p:spPr>
          <a:xfrm rot="5400000">
            <a:off x="10050927" y="2728287"/>
            <a:ext cx="1750141" cy="983226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Pelaporan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Pertanggung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jawaban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5" name="Flowchart: Delay 24">
            <a:extLst>
              <a:ext uri="{FF2B5EF4-FFF2-40B4-BE49-F238E27FC236}">
                <a16:creationId xmlns:a16="http://schemas.microsoft.com/office/drawing/2014/main" id="{3315BD12-D226-4F5F-AAD6-0D8AE0DEFEA0}"/>
              </a:ext>
            </a:extLst>
          </p:cNvPr>
          <p:cNvSpPr/>
          <p:nvPr/>
        </p:nvSpPr>
        <p:spPr>
          <a:xfrm>
            <a:off x="324464" y="4370275"/>
            <a:ext cx="1750141" cy="983226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Perubahan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726C216-2AC3-42AA-9B8A-1AAC3D0691F6}"/>
              </a:ext>
            </a:extLst>
          </p:cNvPr>
          <p:cNvSpPr/>
          <p:nvPr/>
        </p:nvSpPr>
        <p:spPr>
          <a:xfrm rot="18496957">
            <a:off x="1290324" y="3141279"/>
            <a:ext cx="2329815" cy="17977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F5899DD-B989-4751-802D-1AEBF89EEC77}"/>
              </a:ext>
            </a:extLst>
          </p:cNvPr>
          <p:cNvSpPr/>
          <p:nvPr/>
        </p:nvSpPr>
        <p:spPr>
          <a:xfrm rot="5400000">
            <a:off x="8692355" y="2433483"/>
            <a:ext cx="619432" cy="1474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2B3CDD-7230-418F-8899-9B7580E9B969}"/>
              </a:ext>
            </a:extLst>
          </p:cNvPr>
          <p:cNvSpPr txBox="1"/>
          <p:nvPr/>
        </p:nvSpPr>
        <p:spPr>
          <a:xfrm>
            <a:off x="8273846" y="2983999"/>
            <a:ext cx="17501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Dokumen</a:t>
            </a:r>
            <a:r>
              <a:rPr lang="en-US" sz="1400" dirty="0"/>
              <a:t> Adm. 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SPP </a:t>
            </a:r>
            <a:r>
              <a:rPr lang="en-US" sz="1400" dirty="0" err="1"/>
              <a:t>Panjar</a:t>
            </a:r>
            <a:r>
              <a:rPr lang="en-US" sz="1400" dirty="0"/>
              <a:t>/ </a:t>
            </a:r>
            <a:r>
              <a:rPr lang="en-US" sz="1400" dirty="0" err="1"/>
              <a:t>Definitif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BKU </a:t>
            </a:r>
            <a:r>
              <a:rPr lang="en-US" sz="1400" dirty="0" err="1"/>
              <a:t>tutup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tiap</a:t>
            </a:r>
            <a:r>
              <a:rPr lang="en-US" sz="1400" dirty="0"/>
              <a:t> </a:t>
            </a:r>
            <a:r>
              <a:rPr lang="en-US" sz="1400" dirty="0" err="1"/>
              <a:t>akhir</a:t>
            </a:r>
            <a:r>
              <a:rPr lang="en-US" sz="1400" dirty="0"/>
              <a:t> </a:t>
            </a:r>
            <a:r>
              <a:rPr lang="en-US" sz="1400" dirty="0" err="1"/>
              <a:t>bulan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Buku</a:t>
            </a:r>
            <a:r>
              <a:rPr lang="en-US" sz="1400" dirty="0"/>
              <a:t> Bantu </a:t>
            </a:r>
            <a:r>
              <a:rPr lang="en-US" sz="1400" dirty="0" err="1"/>
              <a:t>Kegiatan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Pajak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Tunai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Buku2 </a:t>
            </a:r>
            <a:r>
              <a:rPr lang="en-US" sz="1400" dirty="0" err="1"/>
              <a:t>Regester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Dokumen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akibat</a:t>
            </a:r>
            <a:r>
              <a:rPr lang="en-US" sz="1400" dirty="0"/>
              <a:t>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endParaRPr lang="en-ID" sz="1400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21A0A7D9-14DD-4169-B36F-29E16522403C}"/>
              </a:ext>
            </a:extLst>
          </p:cNvPr>
          <p:cNvSpPr/>
          <p:nvPr/>
        </p:nvSpPr>
        <p:spPr>
          <a:xfrm rot="19249975">
            <a:off x="9795647" y="1147668"/>
            <a:ext cx="619432" cy="1474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8746A1-3756-4822-A33E-2E390BD2EFA6}"/>
              </a:ext>
            </a:extLst>
          </p:cNvPr>
          <p:cNvSpPr txBox="1"/>
          <p:nvPr/>
        </p:nvSpPr>
        <p:spPr>
          <a:xfrm>
            <a:off x="10135096" y="77071"/>
            <a:ext cx="17493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/>
              <a:t>PKA </a:t>
            </a:r>
            <a:r>
              <a:rPr lang="en-US" sz="1200" dirty="0" err="1"/>
              <a:t>menyerahkan</a:t>
            </a:r>
            <a:r>
              <a:rPr lang="en-US" sz="1200" dirty="0"/>
              <a:t> </a:t>
            </a:r>
            <a:r>
              <a:rPr lang="en-US" sz="1200" dirty="0" err="1"/>
              <a:t>Laporan</a:t>
            </a:r>
            <a:r>
              <a:rPr lang="en-US" sz="1200" dirty="0"/>
              <a:t> Akhir </a:t>
            </a:r>
            <a:r>
              <a:rPr lang="en-US" sz="1200" dirty="0" err="1"/>
              <a:t>Kegiatan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Lurah</a:t>
            </a:r>
            <a:r>
              <a:rPr lang="en-US" sz="1200" dirty="0"/>
              <a:t> paling </a:t>
            </a:r>
            <a:r>
              <a:rPr lang="en-US" sz="1200" dirty="0" err="1"/>
              <a:t>lambat</a:t>
            </a:r>
            <a:r>
              <a:rPr lang="en-US" sz="1200" dirty="0"/>
              <a:t> 7 </a:t>
            </a:r>
            <a:r>
              <a:rPr lang="en-US" sz="1200" dirty="0" err="1"/>
              <a:t>hari</a:t>
            </a:r>
            <a:r>
              <a:rPr lang="en-US" sz="1200" dirty="0"/>
              <a:t> </a:t>
            </a:r>
            <a:r>
              <a:rPr lang="en-US" sz="1200" dirty="0" err="1"/>
              <a:t>setelah</a:t>
            </a:r>
            <a:r>
              <a:rPr lang="en-US" sz="1200" dirty="0"/>
              <a:t> </a:t>
            </a:r>
            <a:r>
              <a:rPr lang="en-US" sz="1200" dirty="0" err="1"/>
              <a:t>giat</a:t>
            </a:r>
            <a:r>
              <a:rPr lang="en-US" sz="1200" dirty="0"/>
              <a:t> </a:t>
            </a:r>
            <a:r>
              <a:rPr lang="en-US" sz="1200" dirty="0" err="1"/>
              <a:t>selesai</a:t>
            </a:r>
            <a:r>
              <a:rPr lang="en-US" sz="1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TPK </a:t>
            </a:r>
            <a:r>
              <a:rPr lang="en-US" sz="1200" dirty="0" err="1"/>
              <a:t>menyampaikan</a:t>
            </a:r>
            <a:r>
              <a:rPr lang="en-US" sz="1200" dirty="0"/>
              <a:t> </a:t>
            </a:r>
            <a:r>
              <a:rPr lang="en-US" sz="1200" dirty="0" err="1"/>
              <a:t>laporan</a:t>
            </a:r>
            <a:r>
              <a:rPr lang="en-US" sz="1200" dirty="0"/>
              <a:t> dan </a:t>
            </a:r>
            <a:r>
              <a:rPr lang="en-US" sz="1200" dirty="0" err="1"/>
              <a:t>dokumen</a:t>
            </a:r>
            <a:r>
              <a:rPr lang="en-US" sz="1200" dirty="0"/>
              <a:t> </a:t>
            </a:r>
            <a:r>
              <a:rPr lang="en-US" sz="1200" dirty="0" err="1"/>
              <a:t>pengadaan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PKA </a:t>
            </a:r>
            <a:r>
              <a:rPr lang="en-US" sz="1200" dirty="0" err="1"/>
              <a:t>setlah</a:t>
            </a:r>
            <a:r>
              <a:rPr lang="en-US" sz="1200" dirty="0"/>
              <a:t> </a:t>
            </a:r>
            <a:r>
              <a:rPr lang="en-US" sz="1200" dirty="0" err="1"/>
              <a:t>kegiatan</a:t>
            </a:r>
            <a:r>
              <a:rPr lang="en-US" sz="1200" dirty="0"/>
              <a:t> </a:t>
            </a:r>
            <a:r>
              <a:rPr lang="en-US" sz="1200" dirty="0" err="1"/>
              <a:t>selesai</a:t>
            </a:r>
            <a:r>
              <a:rPr lang="en-US" sz="1200" dirty="0"/>
              <a:t>.</a:t>
            </a:r>
          </a:p>
          <a:p>
            <a:pPr marL="285750" indent="-285750">
              <a:buFontTx/>
              <a:buChar char="-"/>
            </a:pPr>
            <a:endParaRPr lang="en-ID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AFCFD32-A290-4CFD-8A25-3E24D8080275}"/>
              </a:ext>
            </a:extLst>
          </p:cNvPr>
          <p:cNvSpPr/>
          <p:nvPr/>
        </p:nvSpPr>
        <p:spPr>
          <a:xfrm rot="5400000">
            <a:off x="10801602" y="4142057"/>
            <a:ext cx="302510" cy="1739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4BD1A4-4C94-4959-BE25-D13C3C44CD66}"/>
              </a:ext>
            </a:extLst>
          </p:cNvPr>
          <p:cNvSpPr txBox="1"/>
          <p:nvPr/>
        </p:nvSpPr>
        <p:spPr>
          <a:xfrm>
            <a:off x="10177336" y="4522838"/>
            <a:ext cx="2014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b="1" dirty="0" err="1"/>
              <a:t>Perkal</a:t>
            </a:r>
            <a:r>
              <a:rPr lang="en-US" sz="1200" b="1" dirty="0"/>
              <a:t> LPJ</a:t>
            </a:r>
          </a:p>
          <a:p>
            <a:pPr marL="285750" indent="-285750">
              <a:buFontTx/>
              <a:buChar char="-"/>
            </a:pPr>
            <a:r>
              <a:rPr lang="en-US" sz="1200" b="1" dirty="0" err="1"/>
              <a:t>LPPKal</a:t>
            </a:r>
            <a:endParaRPr lang="en-US" sz="1200" b="1" dirty="0"/>
          </a:p>
          <a:p>
            <a:pPr marL="285750" indent="-285750">
              <a:buFontTx/>
              <a:buChar char="-"/>
            </a:pPr>
            <a:r>
              <a:rPr lang="en-US" sz="1200" b="1" dirty="0"/>
              <a:t>Lap </a:t>
            </a:r>
            <a:r>
              <a:rPr lang="en-US" sz="1200" b="1" dirty="0" err="1"/>
              <a:t>Semesteran</a:t>
            </a:r>
            <a:endParaRPr lang="en-US" sz="1200" b="1" dirty="0"/>
          </a:p>
          <a:p>
            <a:pPr marL="285750" indent="-285750">
              <a:buFontTx/>
              <a:buChar char="-"/>
            </a:pPr>
            <a:r>
              <a:rPr lang="en-US" sz="1200" b="1" dirty="0"/>
              <a:t>Lap </a:t>
            </a:r>
            <a:r>
              <a:rPr lang="en-US" sz="1200" b="1" dirty="0" err="1"/>
              <a:t>Realisasi</a:t>
            </a:r>
            <a:r>
              <a:rPr lang="en-US" sz="1200" b="1" dirty="0"/>
              <a:t> </a:t>
            </a:r>
            <a:r>
              <a:rPr lang="en-US" sz="1200" b="1" dirty="0" err="1"/>
              <a:t>Bulanan</a:t>
            </a:r>
            <a:r>
              <a:rPr lang="en-US" sz="1200" b="1" dirty="0"/>
              <a:t> </a:t>
            </a:r>
            <a:r>
              <a:rPr lang="en-US" sz="1200" b="1" dirty="0" err="1"/>
              <a:t>setiap</a:t>
            </a:r>
            <a:r>
              <a:rPr lang="en-US" sz="1200" b="1" dirty="0"/>
              <a:t> </a:t>
            </a:r>
            <a:r>
              <a:rPr lang="en-US" sz="1200" b="1" dirty="0" err="1"/>
              <a:t>tgl</a:t>
            </a:r>
            <a:r>
              <a:rPr lang="en-US" sz="1200" b="1" dirty="0"/>
              <a:t> 10.</a:t>
            </a:r>
          </a:p>
          <a:p>
            <a:pPr marL="285750" indent="-285750">
              <a:buFontTx/>
              <a:buChar char="-"/>
            </a:pPr>
            <a:r>
              <a:rPr lang="en-US" sz="1200" b="1" dirty="0"/>
              <a:t>Lap </a:t>
            </a:r>
            <a:r>
              <a:rPr lang="en-US" sz="1200" b="1" dirty="0" err="1"/>
              <a:t>Semesteran</a:t>
            </a:r>
            <a:r>
              <a:rPr lang="en-US" sz="1200" b="1" dirty="0"/>
              <a:t> </a:t>
            </a:r>
            <a:r>
              <a:rPr lang="en-US" sz="1200" b="1" dirty="0" err="1"/>
              <a:t>Aset</a:t>
            </a:r>
            <a:endParaRPr lang="en-US" sz="1200" b="1" dirty="0"/>
          </a:p>
          <a:p>
            <a:pPr marL="285750" indent="-285750">
              <a:buFontTx/>
              <a:buChar char="-"/>
            </a:pPr>
            <a:r>
              <a:rPr lang="en-US" sz="1200" b="1" dirty="0"/>
              <a:t>Lap </a:t>
            </a:r>
            <a:r>
              <a:rPr lang="en-US" sz="1200" b="1" dirty="0" err="1"/>
              <a:t>Konsolidasi</a:t>
            </a:r>
            <a:r>
              <a:rPr lang="en-US" sz="1200" b="1" dirty="0"/>
              <a:t> </a:t>
            </a:r>
            <a:r>
              <a:rPr lang="en-US" sz="1200" b="1" dirty="0" err="1"/>
              <a:t>Aset</a:t>
            </a:r>
            <a:endParaRPr lang="en-ID" sz="1200" b="1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4DC9781-61F5-4BCB-9CC9-16669FE909E8}"/>
              </a:ext>
            </a:extLst>
          </p:cNvPr>
          <p:cNvSpPr/>
          <p:nvPr/>
        </p:nvSpPr>
        <p:spPr>
          <a:xfrm rot="1803212">
            <a:off x="4593221" y="2314549"/>
            <a:ext cx="1283592" cy="1255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38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A492-9EF7-4C2B-A4C9-21766755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DOKUMEN PELAKSANAAN ANGGARAN (DPA)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7D6E-6A80-4792-A4F4-77A4576EC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(DPA)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yang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memuat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rincian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disediakan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penarikan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dilaksanakan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ditetapkan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83469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07E9-B755-47EE-AF1D-CDA41291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PENYUSUNAN DPA</a:t>
            </a:r>
            <a:b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3383-FDC3-4B3A-8C6F-69D77F86B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Lurah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menugaskan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Kaur dan Kasi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selaku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PKA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tugasnya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menyusun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DPA paling lama 3 (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Lurah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Penjabaran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APB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ditetapkan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PKA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menyerahkan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rancangan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DPA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Lurah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Carik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paling lama 6 (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enam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penugasan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penyusunan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DPA.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Carik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verifikasi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rancangan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DPA paling lama 15 (lima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belas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PKA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menyerahkan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rancangan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DPA.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Lurah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menyetujui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rancangan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DPA yang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diverifikasi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Carik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6798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6C85-8A2F-4479-8C5D-70A80579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9EAB76-18A6-40B1-A0B0-F3FE631F7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42" y="60960"/>
            <a:ext cx="10345783" cy="5992521"/>
          </a:xfrm>
        </p:spPr>
      </p:pic>
    </p:spTree>
    <p:extLst>
      <p:ext uri="{BB962C8B-B14F-4D97-AF65-F5344CB8AC3E}">
        <p14:creationId xmlns:p14="http://schemas.microsoft.com/office/powerpoint/2010/main" val="248094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8A9A-F644-4E49-86AD-970ADDBB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(DPA)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b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96AC9-378B-4B0A-AC36-91FD93AA6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RKA,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merinci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disediakan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penarikan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RKK,Rencana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merinci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lokasi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volume,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(RAB),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merinci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24925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09F7-71F2-475C-982B-849E66F1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dan </a:t>
            </a:r>
            <a:r>
              <a:rPr lang="en-ID" dirty="0" err="1"/>
              <a:t>Anggaran</a:t>
            </a:r>
            <a:r>
              <a:rPr lang="en-ID" dirty="0"/>
              <a:t> (RKA)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2B06-B70F-4970-8328-0FD789170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dirty="0"/>
              <a:t>RKA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yang </a:t>
            </a:r>
            <a:r>
              <a:rPr lang="en-ID" dirty="0" err="1"/>
              <a:t>merinci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, </a:t>
            </a:r>
            <a:r>
              <a:rPr lang="en-ID" dirty="0" err="1"/>
              <a:t>anggaran</a:t>
            </a:r>
            <a:r>
              <a:rPr lang="en-ID" dirty="0"/>
              <a:t> yang </a:t>
            </a:r>
            <a:r>
              <a:rPr lang="en-ID" dirty="0" err="1"/>
              <a:t>disediakan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APBKal</a:t>
            </a:r>
            <a:r>
              <a:rPr lang="en-ID" dirty="0"/>
              <a:t> dan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penarikan</a:t>
            </a:r>
            <a:r>
              <a:rPr lang="en-ID" dirty="0"/>
              <a:t> dana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dianggarkan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jadwal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dilaksanakan</a:t>
            </a:r>
            <a:r>
              <a:rPr lang="en-ID" dirty="0"/>
              <a:t> oleh Kasi/Kaur yang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dan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RKA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akhirnya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diinput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RAK </a:t>
            </a:r>
            <a:r>
              <a:rPr lang="en-ID" dirty="0" err="1"/>
              <a:t>Kalurahan</a:t>
            </a:r>
            <a:r>
              <a:rPr lang="en-ID" dirty="0"/>
              <a:t> (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Anggaran</a:t>
            </a:r>
            <a:r>
              <a:rPr lang="en-ID" dirty="0"/>
              <a:t> Kas) </a:t>
            </a:r>
            <a:r>
              <a:rPr lang="en-ID" dirty="0" err="1"/>
              <a:t>Kalurahan</a:t>
            </a:r>
            <a:r>
              <a:rPr lang="en-ID" dirty="0"/>
              <a:t> dan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jadwal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Pencairan</a:t>
            </a:r>
            <a:r>
              <a:rPr lang="en-ID" dirty="0"/>
              <a:t> </a:t>
            </a:r>
            <a:r>
              <a:rPr lang="en-ID" dirty="0" err="1"/>
              <a:t>anggaran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40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14697" y="920751"/>
            <a:ext cx="10040983" cy="5175250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id-ID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id-ID" altLang="id-ID" dirty="0">
                <a:solidFill>
                  <a:schemeClr val="tx1"/>
                </a:solidFill>
              </a:rPr>
              <a:t>Undang-Undang Nomor </a:t>
            </a:r>
            <a:r>
              <a:rPr lang="en-US" altLang="id-ID" dirty="0">
                <a:solidFill>
                  <a:schemeClr val="tx1"/>
                </a:solidFill>
              </a:rPr>
              <a:t>6 </a:t>
            </a:r>
            <a:r>
              <a:rPr lang="id-ID" altLang="id-ID" dirty="0">
                <a:solidFill>
                  <a:schemeClr val="tx1"/>
                </a:solidFill>
              </a:rPr>
              <a:t>Tahun 20</a:t>
            </a:r>
            <a:r>
              <a:rPr lang="en-US" altLang="id-ID" dirty="0">
                <a:solidFill>
                  <a:schemeClr val="tx1"/>
                </a:solidFill>
              </a:rPr>
              <a:t>1</a:t>
            </a:r>
            <a:r>
              <a:rPr lang="id-ID" altLang="id-ID" dirty="0">
                <a:solidFill>
                  <a:schemeClr val="tx1"/>
                </a:solidFill>
              </a:rPr>
              <a:t>4 tentang </a:t>
            </a:r>
            <a:r>
              <a:rPr lang="en-US" altLang="id-ID" dirty="0" err="1">
                <a:solidFill>
                  <a:schemeClr val="tx1"/>
                </a:solidFill>
              </a:rPr>
              <a:t>Desa</a:t>
            </a:r>
            <a:r>
              <a:rPr lang="id-ID" altLang="id-ID" dirty="0">
                <a:solidFill>
                  <a:schemeClr val="tx1"/>
                </a:solidFill>
              </a:rPr>
              <a:t> sebagaimana telah diubah terakhir dengan UU Nomor </a:t>
            </a:r>
            <a:r>
              <a:rPr lang="en-US" altLang="id-ID" dirty="0"/>
              <a:t>3</a:t>
            </a:r>
            <a:r>
              <a:rPr lang="id-ID" altLang="id-ID" dirty="0">
                <a:solidFill>
                  <a:schemeClr val="tx1"/>
                </a:solidFill>
              </a:rPr>
              <a:t> Tahun 202</a:t>
            </a:r>
            <a:r>
              <a:rPr lang="en-US" altLang="id-ID" dirty="0">
                <a:solidFill>
                  <a:schemeClr val="tx1"/>
                </a:solidFill>
              </a:rPr>
              <a:t>4</a:t>
            </a:r>
            <a:r>
              <a:rPr lang="id-ID" altLang="id-ID" dirty="0">
                <a:solidFill>
                  <a:schemeClr val="tx1"/>
                </a:solidFill>
              </a:rPr>
              <a:t> tentang </a:t>
            </a:r>
            <a:r>
              <a:rPr lang="en-US" altLang="id-ID" dirty="0" err="1">
                <a:solidFill>
                  <a:schemeClr val="tx1"/>
                </a:solidFill>
              </a:rPr>
              <a:t>Perubahan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Kedua</a:t>
            </a:r>
            <a:r>
              <a:rPr lang="en-US" altLang="id-ID" dirty="0">
                <a:solidFill>
                  <a:schemeClr val="tx1"/>
                </a:solidFill>
              </a:rPr>
              <a:t> UU 6/2014</a:t>
            </a:r>
            <a:r>
              <a:rPr lang="id-ID" altLang="id-ID" dirty="0">
                <a:solidFill>
                  <a:schemeClr val="tx1"/>
                </a:solidFill>
              </a:rPr>
              <a:t>; </a:t>
            </a:r>
            <a:endParaRPr lang="en-US" altLang="id-ID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id-ID" dirty="0" err="1">
                <a:solidFill>
                  <a:schemeClr val="tx1"/>
                </a:solidFill>
              </a:rPr>
              <a:t>Peraturan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Pemerintah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Nomor</a:t>
            </a:r>
            <a:r>
              <a:rPr lang="en-US" altLang="id-ID" dirty="0">
                <a:solidFill>
                  <a:schemeClr val="tx1"/>
                </a:solidFill>
              </a:rPr>
              <a:t> 43 </a:t>
            </a:r>
            <a:r>
              <a:rPr lang="en-US" altLang="id-ID" dirty="0" err="1">
                <a:solidFill>
                  <a:schemeClr val="tx1"/>
                </a:solidFill>
              </a:rPr>
              <a:t>Tahun</a:t>
            </a:r>
            <a:r>
              <a:rPr lang="en-US" altLang="id-ID" dirty="0">
                <a:solidFill>
                  <a:schemeClr val="tx1"/>
                </a:solidFill>
              </a:rPr>
              <a:t> 2014 </a:t>
            </a:r>
            <a:r>
              <a:rPr lang="en-US" altLang="id-ID" dirty="0" err="1">
                <a:solidFill>
                  <a:schemeClr val="tx1"/>
                </a:solidFill>
              </a:rPr>
              <a:t>tentang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en-US" altLang="id-ID" dirty="0" err="1">
                <a:solidFill>
                  <a:schemeClr val="tx1"/>
                </a:solidFill>
              </a:rPr>
              <a:t>Pelaksanaan</a:t>
            </a:r>
            <a:r>
              <a:rPr lang="en-US" altLang="id-ID" dirty="0">
                <a:solidFill>
                  <a:schemeClr val="tx1"/>
                </a:solidFill>
              </a:rPr>
              <a:t> </a:t>
            </a:r>
            <a:r>
              <a:rPr lang="id-ID" altLang="id-ID" dirty="0">
                <a:solidFill>
                  <a:schemeClr val="tx1"/>
                </a:solidFill>
              </a:rPr>
              <a:t>Undang-Undang Nomor </a:t>
            </a:r>
            <a:r>
              <a:rPr lang="en-US" altLang="id-ID" dirty="0">
                <a:solidFill>
                  <a:schemeClr val="tx1"/>
                </a:solidFill>
              </a:rPr>
              <a:t>6 </a:t>
            </a:r>
            <a:r>
              <a:rPr lang="id-ID" altLang="id-ID" dirty="0">
                <a:solidFill>
                  <a:schemeClr val="tx1"/>
                </a:solidFill>
              </a:rPr>
              <a:t>Tahun 20</a:t>
            </a:r>
            <a:r>
              <a:rPr lang="en-US" altLang="id-ID" dirty="0">
                <a:solidFill>
                  <a:schemeClr val="tx1"/>
                </a:solidFill>
              </a:rPr>
              <a:t>1</a:t>
            </a:r>
            <a:r>
              <a:rPr lang="id-ID" altLang="id-ID" dirty="0">
                <a:solidFill>
                  <a:schemeClr val="tx1"/>
                </a:solidFill>
              </a:rPr>
              <a:t>4 tentang </a:t>
            </a:r>
            <a:r>
              <a:rPr lang="en-US" altLang="id-ID" dirty="0" err="1">
                <a:solidFill>
                  <a:schemeClr val="tx1"/>
                </a:solidFill>
              </a:rPr>
              <a:t>Desa</a:t>
            </a:r>
            <a:r>
              <a:rPr lang="id-ID" altLang="id-ID" dirty="0">
                <a:solidFill>
                  <a:schemeClr val="tx1"/>
                </a:solidFill>
              </a:rPr>
              <a:t> sebagaimana telah diubah terakhir dengan Peraturan Pemerintah Nomor 11 Tahun 20</a:t>
            </a:r>
            <a:r>
              <a:rPr lang="en-US" altLang="id-ID" dirty="0">
                <a:solidFill>
                  <a:schemeClr val="tx1"/>
                </a:solidFill>
              </a:rPr>
              <a:t>21;</a:t>
            </a:r>
          </a:p>
          <a:p>
            <a:pPr>
              <a:lnSpc>
                <a:spcPct val="80000"/>
              </a:lnSpc>
            </a:pPr>
            <a:r>
              <a:rPr lang="id-ID" altLang="id-ID" dirty="0">
                <a:solidFill>
                  <a:schemeClr val="tx1"/>
                </a:solidFill>
              </a:rPr>
              <a:t>Peraturan Menteri Dalam Negeri Nomor 20 Tahun 2018 tentang Pengelolaan Keuangan Desa;</a:t>
            </a:r>
            <a:r>
              <a:rPr lang="it-IT" altLang="id-ID" dirty="0">
                <a:solidFill>
                  <a:schemeClr val="tx1"/>
                </a:solidFill>
              </a:rPr>
              <a:t> </a:t>
            </a:r>
            <a:endParaRPr lang="id-ID" altLang="id-ID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err="1">
                <a:solidFill>
                  <a:schemeClr val="tx1"/>
                </a:solidFill>
              </a:rPr>
              <a:t>Peraturan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Bupati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Nomor</a:t>
            </a:r>
            <a:r>
              <a:rPr lang="en-US" dirty="0">
                <a:solidFill>
                  <a:schemeClr val="tx1"/>
                </a:solidFill>
              </a:rPr>
              <a:t> 39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 2017 </a:t>
            </a:r>
            <a:r>
              <a:rPr lang="en-US" dirty="0" err="1">
                <a:solidFill>
                  <a:schemeClr val="tx1"/>
                </a:solidFill>
              </a:rPr>
              <a:t>tentang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Pedoman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Pengelolaan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Aset</a:t>
            </a:r>
            <a:r>
              <a:rPr lang="en-US" dirty="0">
                <a:solidFill>
                  <a:schemeClr val="tx1"/>
                </a:solidFill>
              </a:rPr>
              <a:t> Milik </a:t>
            </a:r>
            <a:r>
              <a:rPr lang="en-US" dirty="0" err="1">
                <a:solidFill>
                  <a:schemeClr val="tx1"/>
                </a:solidFill>
              </a:rPr>
              <a:t>Desa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id-ID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sv-SE" dirty="0">
                <a:solidFill>
                  <a:schemeClr val="tx1"/>
                </a:solidFill>
              </a:rPr>
              <a:t>Peraturan Bupati Gunungkidul No  </a:t>
            </a:r>
            <a:r>
              <a:rPr lang="id-ID" dirty="0">
                <a:solidFill>
                  <a:schemeClr val="tx1"/>
                </a:solidFill>
              </a:rPr>
              <a:t>61</a:t>
            </a:r>
            <a:r>
              <a:rPr lang="sv-SE" dirty="0">
                <a:solidFill>
                  <a:schemeClr val="tx1"/>
                </a:solidFill>
              </a:rPr>
              <a:t> Tahun 201</a:t>
            </a:r>
            <a:r>
              <a:rPr lang="id-ID" dirty="0">
                <a:solidFill>
                  <a:schemeClr val="tx1"/>
                </a:solidFill>
              </a:rPr>
              <a:t>8</a:t>
            </a:r>
            <a:r>
              <a:rPr lang="sv-SE" dirty="0">
                <a:solidFill>
                  <a:schemeClr val="tx1"/>
                </a:solidFill>
              </a:rPr>
              <a:t> tentang Pedoman Pengelolaan </a:t>
            </a:r>
            <a:r>
              <a:rPr lang="id-ID" dirty="0">
                <a:solidFill>
                  <a:schemeClr val="tx1"/>
                </a:solidFill>
              </a:rPr>
              <a:t>Keuangan Desa sebagaimana telah diubah dengan Peraturan Bupati Gunungkidul No. 51 Tahun 2019;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sv-SE" dirty="0">
                <a:solidFill>
                  <a:schemeClr val="tx1"/>
                </a:solidFill>
              </a:rPr>
              <a:t>Peraturan Bupati Gunungkidul No 105 Tahun 2020 tentang Tata Cara </a:t>
            </a:r>
            <a:r>
              <a:rPr lang="en-US" dirty="0" err="1">
                <a:solidFill>
                  <a:schemeClr val="tx1"/>
                </a:solidFill>
              </a:rPr>
              <a:t>Pengadaan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 dan Jasa </a:t>
            </a:r>
            <a:r>
              <a:rPr lang="en-US" dirty="0" err="1">
                <a:solidFill>
                  <a:schemeClr val="tx1"/>
                </a:solidFill>
              </a:rPr>
              <a:t>Kalurahan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sv-SE" dirty="0">
                <a:solidFill>
                  <a:schemeClr val="tx1"/>
                </a:solidFill>
              </a:rPr>
              <a:t>Peraturan Bupati Gunungkidul No. 4 Tahun 2025 tentang Pedoman </a:t>
            </a:r>
            <a:r>
              <a:rPr lang="en-US" dirty="0" err="1">
                <a:solidFill>
                  <a:schemeClr val="tx1"/>
                </a:solidFill>
              </a:rPr>
              <a:t>Pedoman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Penyusunan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Pelaksanaan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APBKal</a:t>
            </a:r>
            <a:r>
              <a:rPr lang="en-US" dirty="0">
                <a:solidFill>
                  <a:schemeClr val="tx1"/>
                </a:solidFill>
              </a:rPr>
              <a:t> T.A. 2025.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id-ID" altLang="id-ID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id-ID" altLang="id-ID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6"/>
            <a:ext cx="7772400" cy="587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AR BLANCA" panose="02000000000000000000" pitchFamily="2" charset="0"/>
              </a:rPr>
              <a:t>Dasar</a:t>
            </a:r>
            <a:r>
              <a:rPr lang="en-US" dirty="0">
                <a:solidFill>
                  <a:schemeClr val="tx1"/>
                </a:solidFill>
                <a:latin typeface="AR BLANCA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 BLANCA" panose="02000000000000000000" pitchFamily="2" charset="0"/>
              </a:rPr>
              <a:t>Hukum</a:t>
            </a:r>
            <a:endParaRPr lang="en-US" dirty="0">
              <a:solidFill>
                <a:schemeClr val="tx1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8EB6-5A8A-4575-89A3-78635AA0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28DDB6-A7A2-477B-8E9E-A7AF7BC82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145" y="259124"/>
            <a:ext cx="10009825" cy="5941379"/>
          </a:xfrm>
        </p:spPr>
      </p:pic>
    </p:spTree>
    <p:extLst>
      <p:ext uri="{BB962C8B-B14F-4D97-AF65-F5344CB8AC3E}">
        <p14:creationId xmlns:p14="http://schemas.microsoft.com/office/powerpoint/2010/main" val="1251536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92B5-4178-4F60-B188-D5F93E14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Rencana Kerja Kegiatan Kalurahan (RKK)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66F6F-E0C0-4B0C-ACC4-BA8370265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3200" dirty="0" err="1"/>
              <a:t>Rencana</a:t>
            </a:r>
            <a:r>
              <a:rPr lang="en-ID" sz="3200" dirty="0"/>
              <a:t> </a:t>
            </a:r>
            <a:r>
              <a:rPr lang="en-ID" sz="3200" dirty="0" err="1"/>
              <a:t>Kerja</a:t>
            </a:r>
            <a:r>
              <a:rPr lang="en-ID" sz="3200" dirty="0"/>
              <a:t> </a:t>
            </a:r>
            <a:r>
              <a:rPr lang="en-ID" sz="3200" dirty="0" err="1"/>
              <a:t>Kegiatan</a:t>
            </a:r>
            <a:r>
              <a:rPr lang="en-ID" sz="3200" dirty="0"/>
              <a:t> (RKK) </a:t>
            </a:r>
            <a:r>
              <a:rPr lang="en-ID" sz="3200" dirty="0" err="1"/>
              <a:t>merupakan</a:t>
            </a:r>
            <a:r>
              <a:rPr lang="en-ID" sz="3200" dirty="0"/>
              <a:t> </a:t>
            </a:r>
            <a:r>
              <a:rPr lang="en-ID" sz="3200" dirty="0" err="1"/>
              <a:t>dokumen</a:t>
            </a:r>
            <a:r>
              <a:rPr lang="en-ID" sz="3200" dirty="0"/>
              <a:t> yang </a:t>
            </a:r>
            <a:r>
              <a:rPr lang="en-ID" sz="3200" dirty="0" err="1"/>
              <a:t>merinci</a:t>
            </a:r>
            <a:r>
              <a:rPr lang="en-ID" sz="3200" dirty="0"/>
              <a:t> </a:t>
            </a:r>
            <a:r>
              <a:rPr lang="en-ID" sz="3200" dirty="0" err="1"/>
              <a:t>lokasi</a:t>
            </a:r>
            <a:r>
              <a:rPr lang="en-ID" sz="3200" dirty="0"/>
              <a:t>, volume, </a:t>
            </a:r>
            <a:r>
              <a:rPr lang="en-ID" sz="3200" dirty="0" err="1"/>
              <a:t>biaya</a:t>
            </a:r>
            <a:r>
              <a:rPr lang="en-ID" sz="3200" dirty="0"/>
              <a:t>, </a:t>
            </a:r>
            <a:r>
              <a:rPr lang="en-ID" sz="3200" dirty="0" err="1"/>
              <a:t>sasaran</a:t>
            </a:r>
            <a:r>
              <a:rPr lang="en-ID" sz="3200" dirty="0"/>
              <a:t>, </a:t>
            </a:r>
            <a:r>
              <a:rPr lang="en-ID" sz="3200" dirty="0" err="1"/>
              <a:t>waktu</a:t>
            </a:r>
            <a:r>
              <a:rPr lang="en-ID" sz="3200" dirty="0"/>
              <a:t> </a:t>
            </a:r>
            <a:r>
              <a:rPr lang="en-ID" sz="3200" dirty="0" err="1"/>
              <a:t>pelaksanaan</a:t>
            </a:r>
            <a:r>
              <a:rPr lang="en-ID" sz="3200" dirty="0"/>
              <a:t> </a:t>
            </a:r>
            <a:r>
              <a:rPr lang="en-ID" sz="3200" dirty="0" err="1"/>
              <a:t>kegiatan</a:t>
            </a:r>
            <a:r>
              <a:rPr lang="en-ID" sz="3200" dirty="0"/>
              <a:t>, </a:t>
            </a:r>
            <a:r>
              <a:rPr lang="en-ID" sz="3200" dirty="0" err="1"/>
              <a:t>pelaksanaan</a:t>
            </a:r>
            <a:r>
              <a:rPr lang="en-ID" sz="3200" dirty="0"/>
              <a:t> </a:t>
            </a:r>
            <a:r>
              <a:rPr lang="en-ID" sz="3200" dirty="0" err="1"/>
              <a:t>anggaran</a:t>
            </a:r>
            <a:r>
              <a:rPr lang="en-ID" sz="3200" dirty="0"/>
              <a:t> dan </a:t>
            </a:r>
            <a:r>
              <a:rPr lang="en-ID" sz="3200" dirty="0" err="1"/>
              <a:t>tim</a:t>
            </a:r>
            <a:r>
              <a:rPr lang="en-ID" sz="3200" dirty="0"/>
              <a:t> yang </a:t>
            </a:r>
            <a:r>
              <a:rPr lang="en-ID" sz="3200" dirty="0" err="1"/>
              <a:t>melaksanakan</a:t>
            </a:r>
            <a:r>
              <a:rPr lang="en-ID" sz="3200" dirty="0"/>
              <a:t> </a:t>
            </a:r>
            <a:r>
              <a:rPr lang="en-ID" sz="3200" dirty="0" err="1"/>
              <a:t>kegiatan</a:t>
            </a:r>
            <a:r>
              <a:rPr lang="en-ID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4776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E8CA-2529-4D13-AB71-861C30A4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6A1C-1837-42CD-97C4-4CC9719F0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CE9DF-EF23-48E1-97C8-231775F8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12192000" cy="60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15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D63E-E714-4338-92A0-EB7846EA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(RAB)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A144D-F505-4A94-AD2E-1C470A98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ID" sz="3200" dirty="0" err="1"/>
              <a:t>Rencana</a:t>
            </a:r>
            <a:r>
              <a:rPr lang="en-ID" sz="3200" dirty="0"/>
              <a:t> </a:t>
            </a:r>
            <a:r>
              <a:rPr lang="en-ID" sz="3200" dirty="0" err="1"/>
              <a:t>Anggaran</a:t>
            </a:r>
            <a:r>
              <a:rPr lang="en-ID" sz="3200" dirty="0"/>
              <a:t> </a:t>
            </a:r>
            <a:r>
              <a:rPr lang="en-ID" sz="3200" dirty="0" err="1"/>
              <a:t>Biaya</a:t>
            </a:r>
            <a:r>
              <a:rPr lang="en-ID" sz="3200" dirty="0"/>
              <a:t> (RAB) </a:t>
            </a:r>
            <a:r>
              <a:rPr lang="en-ID" sz="3200" dirty="0" err="1"/>
              <a:t>merupakan</a:t>
            </a:r>
            <a:r>
              <a:rPr lang="en-ID" sz="3200" dirty="0"/>
              <a:t> </a:t>
            </a:r>
            <a:r>
              <a:rPr lang="en-ID" sz="3200" dirty="0" err="1"/>
              <a:t>dokumen</a:t>
            </a:r>
            <a:r>
              <a:rPr lang="en-ID" sz="3200" dirty="0"/>
              <a:t> yang </a:t>
            </a:r>
            <a:r>
              <a:rPr lang="en-ID" sz="3200" dirty="0" err="1"/>
              <a:t>merinci</a:t>
            </a:r>
            <a:r>
              <a:rPr lang="en-ID" sz="3200" dirty="0"/>
              <a:t> </a:t>
            </a:r>
            <a:r>
              <a:rPr lang="en-ID" sz="3200" dirty="0" err="1"/>
              <a:t>satuan</a:t>
            </a:r>
            <a:r>
              <a:rPr lang="en-ID" sz="3200" dirty="0"/>
              <a:t> </a:t>
            </a:r>
            <a:r>
              <a:rPr lang="en-ID" sz="3200" dirty="0" err="1"/>
              <a:t>harga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setiap</a:t>
            </a:r>
            <a:r>
              <a:rPr lang="en-ID" sz="3200" dirty="0"/>
              <a:t> </a:t>
            </a:r>
            <a:r>
              <a:rPr lang="en-ID" sz="3200" dirty="0" err="1"/>
              <a:t>kegiatan</a:t>
            </a:r>
            <a:r>
              <a:rPr lang="en-ID" sz="3200" dirty="0"/>
              <a:t>, </a:t>
            </a:r>
            <a:r>
              <a:rPr lang="en-ID" sz="3200" dirty="0" err="1"/>
              <a:t>berdasarkan</a:t>
            </a:r>
            <a:r>
              <a:rPr lang="en-ID" sz="3200" dirty="0"/>
              <a:t> </a:t>
            </a:r>
            <a:r>
              <a:rPr lang="en-ID" sz="3200" dirty="0" err="1"/>
              <a:t>perhitungan</a:t>
            </a:r>
            <a:r>
              <a:rPr lang="en-ID" sz="3200" dirty="0"/>
              <a:t> yang </a:t>
            </a:r>
            <a:r>
              <a:rPr lang="en-ID" sz="3200" dirty="0" err="1"/>
              <a:t>sudah</a:t>
            </a:r>
            <a:r>
              <a:rPr lang="en-ID" sz="3200" dirty="0"/>
              <a:t> </a:t>
            </a:r>
            <a:r>
              <a:rPr lang="en-ID" sz="3200" dirty="0" err="1"/>
              <a:t>direncanakan</a:t>
            </a:r>
            <a:r>
              <a:rPr lang="en-ID" sz="3200" dirty="0"/>
              <a:t>,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kegiatan</a:t>
            </a:r>
            <a:r>
              <a:rPr lang="en-ID" sz="3200" dirty="0"/>
              <a:t> </a:t>
            </a:r>
            <a:r>
              <a:rPr lang="en-ID" sz="3200" dirty="0" err="1"/>
              <a:t>pembangunan</a:t>
            </a:r>
            <a:r>
              <a:rPr lang="en-ID" sz="3200" dirty="0"/>
              <a:t> </a:t>
            </a:r>
            <a:r>
              <a:rPr lang="en-ID" sz="3200" dirty="0" err="1"/>
              <a:t>Fisik</a:t>
            </a:r>
            <a:r>
              <a:rPr lang="en-ID" sz="3200" dirty="0"/>
              <a:t> </a:t>
            </a:r>
            <a:r>
              <a:rPr lang="en-ID" sz="3200" dirty="0" err="1"/>
              <a:t>berarti</a:t>
            </a:r>
            <a:r>
              <a:rPr lang="en-ID" sz="3200" dirty="0"/>
              <a:t> </a:t>
            </a:r>
            <a:r>
              <a:rPr lang="en-ID" sz="3200" dirty="0" err="1"/>
              <a:t>harus</a:t>
            </a:r>
            <a:r>
              <a:rPr lang="en-ID" sz="3200" dirty="0"/>
              <a:t> </a:t>
            </a:r>
            <a:r>
              <a:rPr lang="en-ID" sz="3200" dirty="0" err="1"/>
              <a:t>berdasarkan</a:t>
            </a:r>
            <a:r>
              <a:rPr lang="en-ID" sz="3200" dirty="0"/>
              <a:t> </a:t>
            </a:r>
            <a:r>
              <a:rPr lang="en-ID" sz="3200" dirty="0" err="1"/>
              <a:t>ketentuan</a:t>
            </a:r>
            <a:r>
              <a:rPr lang="en-ID" sz="3200" dirty="0"/>
              <a:t> dan </a:t>
            </a:r>
            <a:r>
              <a:rPr lang="en-ID" sz="3200" dirty="0" err="1"/>
              <a:t>koridor</a:t>
            </a:r>
            <a:r>
              <a:rPr lang="en-ID" sz="3200" dirty="0"/>
              <a:t> yang </a:t>
            </a:r>
            <a:r>
              <a:rPr lang="en-ID" sz="3200" dirty="0" err="1"/>
              <a:t>telah</a:t>
            </a:r>
            <a:r>
              <a:rPr lang="en-ID" sz="3200" dirty="0"/>
              <a:t> </a:t>
            </a:r>
            <a:r>
              <a:rPr lang="en-ID" sz="3200" dirty="0" err="1"/>
              <a:t>ditentukan</a:t>
            </a:r>
            <a:r>
              <a:rPr lang="en-ID" sz="3200" dirty="0"/>
              <a:t> </a:t>
            </a:r>
            <a:r>
              <a:rPr lang="en-ID" sz="3200" dirty="0" err="1"/>
              <a:t>baik</a:t>
            </a:r>
            <a:r>
              <a:rPr lang="en-ID" sz="3200" dirty="0"/>
              <a:t> </a:t>
            </a:r>
            <a:r>
              <a:rPr lang="en-ID" sz="3200" dirty="0" err="1"/>
              <a:t>itu</a:t>
            </a:r>
            <a:r>
              <a:rPr lang="en-ID" sz="3200" dirty="0"/>
              <a:t> </a:t>
            </a:r>
            <a:r>
              <a:rPr lang="en-ID" sz="3200" dirty="0" err="1"/>
              <a:t>berdasarkan</a:t>
            </a:r>
            <a:r>
              <a:rPr lang="en-ID" sz="3200" dirty="0"/>
              <a:t> </a:t>
            </a:r>
            <a:r>
              <a:rPr lang="en-ID" sz="3200" dirty="0" err="1"/>
              <a:t>analisa</a:t>
            </a:r>
            <a:r>
              <a:rPr lang="en-ID" sz="3200" dirty="0"/>
              <a:t> </a:t>
            </a:r>
            <a:r>
              <a:rPr lang="en-ID" sz="3200" dirty="0" err="1"/>
              <a:t>Permen</a:t>
            </a:r>
            <a:r>
              <a:rPr lang="en-ID" sz="3200" dirty="0"/>
              <a:t> PUPR,  </a:t>
            </a:r>
            <a:r>
              <a:rPr lang="en-ID" sz="3200" dirty="0" err="1"/>
              <a:t>maupun</a:t>
            </a:r>
            <a:r>
              <a:rPr lang="en-ID" sz="3200" dirty="0"/>
              <a:t> </a:t>
            </a:r>
            <a:r>
              <a:rPr lang="en-ID" sz="3200" dirty="0" err="1"/>
              <a:t>analisa</a:t>
            </a:r>
            <a:r>
              <a:rPr lang="en-ID" sz="3200" dirty="0"/>
              <a:t> SNI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berdasarkan</a:t>
            </a:r>
            <a:r>
              <a:rPr lang="en-ID" sz="3200" dirty="0"/>
              <a:t> pada </a:t>
            </a:r>
            <a:r>
              <a:rPr lang="en-ID" sz="3200" dirty="0" err="1"/>
              <a:t>Standar</a:t>
            </a:r>
            <a:r>
              <a:rPr lang="en-ID" sz="3200" dirty="0"/>
              <a:t> </a:t>
            </a:r>
            <a:r>
              <a:rPr lang="en-ID" sz="3200" dirty="0" err="1"/>
              <a:t>Biaya</a:t>
            </a:r>
            <a:r>
              <a:rPr lang="en-ID" sz="3200" dirty="0"/>
              <a:t> </a:t>
            </a:r>
            <a:r>
              <a:rPr lang="en-ID" sz="3200" dirty="0" err="1"/>
              <a:t>Belanja</a:t>
            </a:r>
            <a:r>
              <a:rPr lang="en-ID" sz="3200" dirty="0"/>
              <a:t> yang </a:t>
            </a:r>
            <a:r>
              <a:rPr lang="en-ID" sz="3200" dirty="0" err="1"/>
              <a:t>ditetapkan</a:t>
            </a:r>
            <a:r>
              <a:rPr lang="en-ID" sz="3200" dirty="0"/>
              <a:t> oleh SHBJ </a:t>
            </a:r>
            <a:r>
              <a:rPr lang="en-ID" sz="3200" dirty="0" err="1"/>
              <a:t>Kabupaten</a:t>
            </a:r>
            <a:r>
              <a:rPr lang="en-ID" sz="32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64206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BDD3-E820-4EAF-9B66-A444E598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3F27B-287A-4BA7-856B-4A00F5D60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183" y="0"/>
            <a:ext cx="10972800" cy="6122126"/>
          </a:xfrm>
        </p:spPr>
      </p:pic>
    </p:spTree>
    <p:extLst>
      <p:ext uri="{BB962C8B-B14F-4D97-AF65-F5344CB8AC3E}">
        <p14:creationId xmlns:p14="http://schemas.microsoft.com/office/powerpoint/2010/main" val="411421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B1F8-C98D-4A6E-AB9A-F883A84B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A8C40-C76D-43A9-9CBA-B075B20FA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4F025-B4C8-49B1-A5EA-538EE277D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10241280" cy="66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53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D65D-EDD9-42FF-8161-B055EA7F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kas (RAK)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C017C-2873-4FB7-8849-8BBCD9D64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RAK </a:t>
            </a:r>
            <a:r>
              <a:rPr lang="en-US" sz="2800" dirty="0" err="1"/>
              <a:t>disusun</a:t>
            </a:r>
            <a:r>
              <a:rPr lang="en-US" sz="2800" dirty="0"/>
              <a:t> oleh </a:t>
            </a:r>
            <a:r>
              <a:rPr lang="en-US" sz="2800" dirty="0" err="1"/>
              <a:t>Danarta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DPA yang 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disetujui</a:t>
            </a:r>
            <a:r>
              <a:rPr lang="en-US" sz="2800" dirty="0"/>
              <a:t> </a:t>
            </a:r>
            <a:r>
              <a:rPr lang="en-US" sz="2800" dirty="0" err="1"/>
              <a:t>Lurah</a:t>
            </a:r>
            <a:r>
              <a:rPr lang="en-US" sz="2800" dirty="0"/>
              <a:t>. Proses </a:t>
            </a:r>
            <a:r>
              <a:rPr lang="en-US" sz="2800" dirty="0" err="1"/>
              <a:t>penyusunan</a:t>
            </a:r>
            <a:r>
              <a:rPr lang="en-US" sz="2800" dirty="0"/>
              <a:t> RAK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bersamaan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penyusunan</a:t>
            </a:r>
            <a:r>
              <a:rPr lang="en-US" sz="2800" dirty="0"/>
              <a:t> DPA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mempermudah</a:t>
            </a:r>
            <a:r>
              <a:rPr lang="en-US" sz="2800" dirty="0"/>
              <a:t> proses </a:t>
            </a:r>
            <a:r>
              <a:rPr lang="en-US" sz="2800" dirty="0" err="1"/>
              <a:t>penyamaan</a:t>
            </a:r>
            <a:r>
              <a:rPr lang="en-US" sz="2800" dirty="0"/>
              <a:t> data.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844052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D7C6-8248-4DE6-85C3-F0F0C299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0D77BF-4B7A-4044-81BD-FFD31D795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0"/>
            <a:ext cx="9603275" cy="6139543"/>
          </a:xfrm>
        </p:spPr>
      </p:pic>
    </p:spTree>
    <p:extLst>
      <p:ext uri="{BB962C8B-B14F-4D97-AF65-F5344CB8AC3E}">
        <p14:creationId xmlns:p14="http://schemas.microsoft.com/office/powerpoint/2010/main" val="2771650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677-F769-476A-8101-95509633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23AC02-9CB4-411D-9C57-6BF66435A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0"/>
            <a:ext cx="9603275" cy="6122126"/>
          </a:xfrm>
        </p:spPr>
      </p:pic>
    </p:spTree>
    <p:extLst>
      <p:ext uri="{BB962C8B-B14F-4D97-AF65-F5344CB8AC3E}">
        <p14:creationId xmlns:p14="http://schemas.microsoft.com/office/powerpoint/2010/main" val="3816453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73C6-3C50-4A78-BE11-984BF1C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BB1D-40E5-49D1-AD8E-4BA7EA854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lnSpc>
                <a:spcPct val="107000"/>
              </a:lnSpc>
              <a:buNone/>
            </a:pPr>
            <a:r>
              <a:rPr lang="en-US" sz="3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Pasal</a:t>
            </a:r>
            <a:r>
              <a:rPr lang="en-US" sz="3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58 </a:t>
            </a:r>
            <a:r>
              <a:rPr lang="en-US" sz="3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ayat</a:t>
            </a:r>
            <a:r>
              <a:rPr lang="en-US" sz="3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(1), </a:t>
            </a:r>
            <a:r>
              <a:rPr lang="en-US" sz="3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ayat</a:t>
            </a:r>
            <a:r>
              <a:rPr lang="en-US" sz="3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dan </a:t>
            </a:r>
            <a:r>
              <a:rPr lang="en-US" sz="3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ayat</a:t>
            </a:r>
            <a:r>
              <a:rPr lang="en-US" sz="3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(3) </a:t>
            </a:r>
            <a:r>
              <a:rPr lang="en-US" sz="3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Perbup</a:t>
            </a:r>
            <a:r>
              <a:rPr lang="en-US" sz="3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No. </a:t>
            </a:r>
            <a:r>
              <a:rPr lang="en-US" sz="3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61/2018</a:t>
            </a:r>
            <a:endParaRPr lang="en-ID" sz="3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363538" algn="l">
              <a:buClrTx/>
            </a:pPr>
            <a:r>
              <a:rPr lang="en-ID" sz="4000" b="0" i="0" u="none" strike="noStrike" baseline="0" dirty="0">
                <a:latin typeface="+mj-lt"/>
              </a:rPr>
              <a:t>Kaur dan Kasi </a:t>
            </a:r>
            <a:r>
              <a:rPr lang="en-ID" sz="4000" b="0" i="0" u="none" strike="noStrike" baseline="0" dirty="0" err="1">
                <a:latin typeface="+mj-lt"/>
              </a:rPr>
              <a:t>melaksanakan</a:t>
            </a:r>
            <a:r>
              <a:rPr lang="en-ID" sz="4000" b="0" i="0" u="none" strike="noStrike" baseline="0" dirty="0">
                <a:latin typeface="+mj-lt"/>
              </a:rPr>
              <a:t> </a:t>
            </a:r>
            <a:r>
              <a:rPr lang="en-ID" sz="4000" b="0" i="0" u="none" strike="noStrike" baseline="0" dirty="0" err="1">
                <a:solidFill>
                  <a:srgbClr val="FF0000"/>
                </a:solidFill>
                <a:latin typeface="+mj-lt"/>
              </a:rPr>
              <a:t>kegiatan</a:t>
            </a:r>
            <a:r>
              <a:rPr lang="en-ID" sz="4000" b="0" i="0" u="none" strike="noStrike" baseline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ID" sz="4000" b="0" i="0" u="none" strike="noStrike" baseline="0" dirty="0" err="1">
                <a:solidFill>
                  <a:srgbClr val="FF0000"/>
                </a:solidFill>
                <a:latin typeface="+mj-lt"/>
              </a:rPr>
              <a:t>berdasarkan</a:t>
            </a:r>
            <a:r>
              <a:rPr lang="en-ID" sz="4000" b="0" i="0" u="none" strike="noStrike" baseline="0" dirty="0">
                <a:solidFill>
                  <a:srgbClr val="FF0000"/>
                </a:solidFill>
                <a:latin typeface="+mj-lt"/>
              </a:rPr>
              <a:t> DPA</a:t>
            </a:r>
            <a:r>
              <a:rPr lang="en-ID" sz="4000" b="0" i="0" u="none" strike="noStrike" baseline="0" dirty="0">
                <a:latin typeface="+mj-lt"/>
              </a:rPr>
              <a:t> yang </a:t>
            </a:r>
            <a:r>
              <a:rPr lang="en-ID" sz="4000" b="0" i="0" u="none" strike="noStrike" baseline="0" dirty="0" err="1">
                <a:latin typeface="+mj-lt"/>
              </a:rPr>
              <a:t>telah</a:t>
            </a:r>
            <a:r>
              <a:rPr lang="en-ID" sz="4000" b="0" i="0" u="none" strike="noStrike" baseline="0" dirty="0">
                <a:latin typeface="+mj-lt"/>
              </a:rPr>
              <a:t> </a:t>
            </a:r>
            <a:r>
              <a:rPr lang="en-ID" sz="4000" b="0" i="0" u="none" strike="noStrike" baseline="0" dirty="0" err="1">
                <a:latin typeface="+mj-lt"/>
              </a:rPr>
              <a:t>disetujui</a:t>
            </a:r>
            <a:r>
              <a:rPr lang="en-ID" sz="4000" b="0" i="0" u="none" strike="noStrike" baseline="0" dirty="0">
                <a:latin typeface="+mj-lt"/>
              </a:rPr>
              <a:t> </a:t>
            </a:r>
            <a:r>
              <a:rPr lang="en-ID" sz="4000" b="0" i="0" u="none" strike="noStrike" baseline="0" dirty="0" err="1">
                <a:latin typeface="+mj-lt"/>
              </a:rPr>
              <a:t>Lurah</a:t>
            </a:r>
            <a:r>
              <a:rPr lang="en-ID" sz="4000" b="0" i="0" u="none" strike="noStrike" baseline="0" dirty="0">
                <a:latin typeface="+mj-lt"/>
              </a:rPr>
              <a:t>.</a:t>
            </a:r>
            <a:endParaRPr lang="en-US" sz="4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363538">
              <a:lnSpc>
                <a:spcPct val="107000"/>
              </a:lnSpc>
              <a:buClrTx/>
            </a:pPr>
            <a:r>
              <a:rPr lang="en-US" sz="40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4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4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4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4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pengadaan</a:t>
            </a:r>
            <a:r>
              <a:rPr lang="en-US" sz="4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swakelola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dan/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penyedia</a:t>
            </a:r>
            <a:r>
              <a:rPr lang="en-US" sz="4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4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4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363538">
              <a:lnSpc>
                <a:spcPct val="107000"/>
              </a:lnSpc>
              <a:spcAft>
                <a:spcPts val="800"/>
              </a:spcAft>
              <a:buClrTx/>
            </a:pPr>
            <a:r>
              <a:rPr lang="en-US" sz="4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diutamakan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swakelola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620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DBE21-756E-452E-A570-8417CE9A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74886-B6E2-411D-BE90-0EF2CAC33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keseluruhan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penatausahaan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pelaporan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pertanggungjawaban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460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3139-3138-4B34-815D-CDA98A5A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DLPA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56EA-443A-47D8-A7E7-4EA97680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DLPA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yang </a:t>
            </a:r>
            <a:r>
              <a:rPr lang="en-ID" dirty="0" err="1"/>
              <a:t>disusun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PKA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Lurah</a:t>
            </a:r>
            <a:r>
              <a:rPr lang="en-ID" dirty="0"/>
              <a:t>.</a:t>
            </a:r>
          </a:p>
          <a:p>
            <a:r>
              <a:rPr lang="en-ID" dirty="0"/>
              <a:t>DLPA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lambat</a:t>
            </a:r>
            <a:r>
              <a:rPr lang="en-ID" dirty="0"/>
              <a:t> 7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selesai</a:t>
            </a:r>
            <a:r>
              <a:rPr lang="en-ID" dirty="0"/>
              <a:t> </a:t>
            </a:r>
            <a:r>
              <a:rPr lang="en-ID" dirty="0" err="1"/>
              <a:t>dilaksanakan</a:t>
            </a:r>
            <a:r>
              <a:rPr lang="en-ID" dirty="0"/>
              <a:t>. </a:t>
            </a:r>
          </a:p>
          <a:p>
            <a:r>
              <a:rPr lang="en-ID" dirty="0"/>
              <a:t>DLPA juga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mempermudah</a:t>
            </a:r>
            <a:r>
              <a:rPr lang="en-ID" dirty="0"/>
              <a:t> proses </a:t>
            </a:r>
            <a:r>
              <a:rPr lang="en-ID" dirty="0" err="1"/>
              <a:t>pembukuan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dan </a:t>
            </a:r>
            <a:r>
              <a:rPr lang="en-ID" dirty="0" err="1"/>
              <a:t>aset</a:t>
            </a:r>
            <a:r>
              <a:rPr lang="en-ID" dirty="0"/>
              <a:t>.</a:t>
            </a:r>
          </a:p>
          <a:p>
            <a:r>
              <a:rPr lang="en-ID" dirty="0"/>
              <a:t>Karena,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berisikan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, juga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rincian</a:t>
            </a:r>
            <a:r>
              <a:rPr lang="en-ID" dirty="0"/>
              <a:t> dana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 yang </a:t>
            </a:r>
            <a:r>
              <a:rPr lang="en-ID" dirty="0" err="1"/>
              <a:t>dihasilkan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</a:t>
            </a:r>
            <a:r>
              <a:rPr lang="en-ID" dirty="0" err="1"/>
              <a:t>swadaya</a:t>
            </a:r>
            <a:r>
              <a:rPr lang="en-ID" dirty="0"/>
              <a:t> yang </a:t>
            </a:r>
            <a:r>
              <a:rPr lang="en-ID" dirty="0" err="1"/>
              <a:t>menyertai</a:t>
            </a:r>
            <a:r>
              <a:rPr lang="en-ID" dirty="0"/>
              <a:t>. 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hukumnya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PKA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DLPA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selesai</a:t>
            </a:r>
            <a:r>
              <a:rPr lang="en-ID" dirty="0"/>
              <a:t> </a:t>
            </a:r>
            <a:r>
              <a:rPr lang="en-ID" dirty="0" err="1"/>
              <a:t>dilaksanakan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8095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57F1-3908-46F8-BDA3-9F928161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TUJUAN DARI PENYUSUNAN DOKUMEN LAPORAN PELAKSANAAN ANGGARAN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5EEE-7ED2-4392-8D53-A27BEC9AF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dirty="0"/>
              <a:t>DLPA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Alat </a:t>
            </a:r>
            <a:r>
              <a:rPr lang="en-ID" dirty="0" err="1"/>
              <a:t>pengukur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pelaksana</a:t>
            </a:r>
            <a:r>
              <a:rPr lang="en-ID" dirty="0"/>
              <a:t> dan </a:t>
            </a:r>
            <a:r>
              <a:rPr lang="en-ID" dirty="0" err="1"/>
              <a:t>mempertanggung</a:t>
            </a:r>
            <a:r>
              <a:rPr lang="en-ID" dirty="0"/>
              <a:t> </a:t>
            </a:r>
            <a:r>
              <a:rPr lang="en-ID" dirty="0" err="1"/>
              <a:t>jawabkan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masing-masing.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detil</a:t>
            </a:r>
            <a:r>
              <a:rPr lang="en-ID" dirty="0"/>
              <a:t> </a:t>
            </a:r>
            <a:r>
              <a:rPr lang="en-ID" dirty="0" err="1"/>
              <a:t>kronologis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,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pra</a:t>
            </a:r>
            <a:r>
              <a:rPr lang="en-ID" dirty="0"/>
              <a:t>-event, </a:t>
            </a:r>
            <a:r>
              <a:rPr lang="en-ID" dirty="0" err="1"/>
              <a:t>saat</a:t>
            </a:r>
            <a:r>
              <a:rPr lang="en-ID" dirty="0"/>
              <a:t> event </a:t>
            </a:r>
            <a:r>
              <a:rPr lang="en-ID" dirty="0" err="1"/>
              <a:t>berlangsung</a:t>
            </a:r>
            <a:r>
              <a:rPr lang="en-ID" dirty="0"/>
              <a:t> dan </a:t>
            </a:r>
            <a:r>
              <a:rPr lang="en-ID" dirty="0" err="1"/>
              <a:t>pasca</a:t>
            </a:r>
            <a:r>
              <a:rPr lang="en-ID" dirty="0"/>
              <a:t>-event.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Memetakan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kendala</a:t>
            </a:r>
            <a:r>
              <a:rPr lang="en-ID" dirty="0"/>
              <a:t> dan </a:t>
            </a:r>
            <a:r>
              <a:rPr lang="en-ID" dirty="0" err="1"/>
              <a:t>permasalahan</a:t>
            </a:r>
            <a:r>
              <a:rPr lang="en-ID" dirty="0"/>
              <a:t> yang </a:t>
            </a:r>
            <a:r>
              <a:rPr lang="en-ID" dirty="0" err="1"/>
              <a:t>dihadapi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dan </a:t>
            </a:r>
            <a:r>
              <a:rPr lang="en-ID" dirty="0" err="1"/>
              <a:t>capaian</a:t>
            </a:r>
            <a:r>
              <a:rPr lang="en-ID" dirty="0"/>
              <a:t> </a:t>
            </a:r>
            <a:r>
              <a:rPr lang="en-ID" dirty="0" err="1"/>
              <a:t>pembangunan</a:t>
            </a:r>
            <a:r>
              <a:rPr lang="en-ID" dirty="0"/>
              <a:t> </a:t>
            </a:r>
            <a:r>
              <a:rPr lang="en-ID" dirty="0" err="1"/>
              <a:t>kalurahan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terukur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Mempertangggungjawabkan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dan </a:t>
            </a:r>
            <a:r>
              <a:rPr lang="en-ID" dirty="0" err="1"/>
              <a:t>hasilnya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terbangun</a:t>
            </a:r>
            <a:r>
              <a:rPr lang="en-ID" dirty="0"/>
              <a:t> </a:t>
            </a:r>
            <a:r>
              <a:rPr lang="en-ID" dirty="0" err="1"/>
              <a:t>akuntabilitas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68811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9F7F-1BDD-4623-A955-968BDEDF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DLPA </a:t>
            </a:r>
            <a:r>
              <a:rPr lang="es-ES" dirty="0" err="1"/>
              <a:t>harus</a:t>
            </a:r>
            <a:r>
              <a:rPr lang="es-ES" dirty="0"/>
              <a:t> </a:t>
            </a:r>
            <a:r>
              <a:rPr lang="es-ES" dirty="0" err="1"/>
              <a:t>disusun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cara:</a:t>
            </a:r>
            <a:br>
              <a:rPr lang="es-ES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BFF9-FF94-4ED0-B2E9-57FEC0037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dirty="0"/>
              <a:t>1. </a:t>
            </a:r>
            <a:r>
              <a:rPr lang="en-ID" dirty="0" err="1"/>
              <a:t>Sistematis</a:t>
            </a:r>
            <a:endParaRPr lang="en-ID" dirty="0"/>
          </a:p>
          <a:p>
            <a:pPr marL="182563" indent="0">
              <a:buNone/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anggaran</a:t>
            </a:r>
            <a:r>
              <a:rPr lang="en-ID" dirty="0"/>
              <a:t>, </a:t>
            </a:r>
            <a:r>
              <a:rPr lang="en-ID" dirty="0" err="1"/>
              <a:t>pastikan</a:t>
            </a:r>
            <a:r>
              <a:rPr lang="en-ID" dirty="0"/>
              <a:t> </a:t>
            </a:r>
            <a:r>
              <a:rPr lang="en-ID" dirty="0" err="1"/>
              <a:t>tersusun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sistematis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artian</a:t>
            </a:r>
            <a:r>
              <a:rPr lang="en-ID" dirty="0"/>
              <a:t> DLPA </a:t>
            </a:r>
            <a:r>
              <a:rPr lang="en-ID" dirty="0" err="1"/>
              <a:t>disusun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susunan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logis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2. </a:t>
            </a:r>
            <a:r>
              <a:rPr lang="en-ID" dirty="0" err="1"/>
              <a:t>Komprehensif</a:t>
            </a:r>
            <a:endParaRPr lang="en-ID" dirty="0"/>
          </a:p>
          <a:p>
            <a:pPr marL="182563" indent="0">
              <a:buNone/>
            </a:pPr>
            <a:r>
              <a:rPr lang="en-ID" dirty="0"/>
              <a:t>DLPA juga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disusun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komprehensif</a:t>
            </a:r>
            <a:r>
              <a:rPr lang="en-ID" dirty="0"/>
              <a:t>. </a:t>
            </a:r>
            <a:r>
              <a:rPr lang="en-ID" dirty="0" err="1"/>
              <a:t>Komprehensif</a:t>
            </a:r>
            <a:r>
              <a:rPr lang="en-ID" dirty="0"/>
              <a:t> di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yang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diketahui</a:t>
            </a:r>
            <a:r>
              <a:rPr lang="en-ID" dirty="0"/>
              <a:t>. </a:t>
            </a:r>
            <a:r>
              <a:rPr lang="en-ID" dirty="0" err="1"/>
              <a:t>Kemudian</a:t>
            </a:r>
            <a:r>
              <a:rPr lang="en-ID" dirty="0"/>
              <a:t>, DLPA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menjawab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yang </a:t>
            </a:r>
            <a:r>
              <a:rPr lang="en-ID" dirty="0" err="1"/>
              <a:t>meliputi</a:t>
            </a:r>
            <a:r>
              <a:rPr lang="en-ID" dirty="0"/>
              <a:t> 5W dan 1H.</a:t>
            </a:r>
          </a:p>
          <a:p>
            <a:pPr marL="0" indent="0">
              <a:buNone/>
            </a:pPr>
            <a:r>
              <a:rPr lang="en-ID" dirty="0"/>
              <a:t>3. </a:t>
            </a:r>
            <a:r>
              <a:rPr lang="en-ID" dirty="0" err="1"/>
              <a:t>Terpadu</a:t>
            </a:r>
            <a:endParaRPr lang="en-ID" dirty="0"/>
          </a:p>
          <a:p>
            <a:pPr marL="182563" indent="0">
              <a:buNone/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anggaran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tersusun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terpadu</a:t>
            </a:r>
            <a:r>
              <a:rPr lang="en-ID" dirty="0"/>
              <a:t>.  </a:t>
            </a:r>
            <a:r>
              <a:rPr lang="en-ID" dirty="0" err="1"/>
              <a:t>Yakni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yang lain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loncat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dilampiri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pendukung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98089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3C41-FF87-4C47-A624-9CDD324B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SISTEMATIKA PENYUSUNAN DLPA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FB79F-9788-42B7-BA43-03B22591B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anggaran</a:t>
            </a:r>
            <a:r>
              <a:rPr lang="en-ID" dirty="0"/>
              <a:t> paling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tersusun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sistematika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</a:t>
            </a:r>
          </a:p>
          <a:p>
            <a:pPr marL="0" indent="0">
              <a:buNone/>
            </a:pPr>
            <a:r>
              <a:rPr lang="en-ID" dirty="0"/>
              <a:t>1. Halaman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Kegiatan</a:t>
            </a:r>
            <a:endParaRPr lang="en-ID" dirty="0"/>
          </a:p>
          <a:p>
            <a:r>
              <a:rPr lang="en-ID" dirty="0"/>
              <a:t>Bagian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DLPA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cover.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dan logo </a:t>
            </a:r>
            <a:r>
              <a:rPr lang="en-ID" dirty="0" err="1"/>
              <a:t>kegiatan</a:t>
            </a:r>
            <a:r>
              <a:rPr lang="en-ID" dirty="0"/>
              <a:t>, </a:t>
            </a:r>
            <a:r>
              <a:rPr lang="en-ID" dirty="0" err="1"/>
              <a:t>lengkap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kop header dan footer-</a:t>
            </a:r>
            <a:r>
              <a:rPr lang="en-ID" dirty="0" err="1"/>
              <a:t>nya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2. Halaman </a:t>
            </a:r>
            <a:r>
              <a:rPr lang="en-ID" dirty="0" err="1"/>
              <a:t>Pengantar</a:t>
            </a:r>
            <a:endParaRPr lang="en-ID" dirty="0"/>
          </a:p>
          <a:p>
            <a:r>
              <a:rPr lang="en-ID" dirty="0" err="1"/>
              <a:t>Kemudian</a:t>
            </a:r>
            <a:r>
              <a:rPr lang="en-ID" dirty="0"/>
              <a:t>,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 </a:t>
            </a:r>
            <a:r>
              <a:rPr lang="en-ID" dirty="0" err="1"/>
              <a:t>pengantar</a:t>
            </a:r>
            <a:r>
              <a:rPr lang="en-ID" dirty="0"/>
              <a:t>. Pada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Pengantar</a:t>
            </a:r>
            <a:r>
              <a:rPr lang="en-ID" dirty="0"/>
              <a:t>, paling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: </a:t>
            </a:r>
            <a:r>
              <a:rPr lang="en-ID" dirty="0" err="1"/>
              <a:t>ucapan</a:t>
            </a:r>
            <a:r>
              <a:rPr lang="en-ID" dirty="0"/>
              <a:t> </a:t>
            </a:r>
            <a:r>
              <a:rPr lang="en-ID" dirty="0" err="1"/>
              <a:t>terimakasih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pihak-pihak</a:t>
            </a:r>
            <a:r>
              <a:rPr lang="en-ID" dirty="0"/>
              <a:t> yang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kelancaran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dan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kritik</a:t>
            </a:r>
            <a:r>
              <a:rPr lang="en-ID" dirty="0"/>
              <a:t> dan saran yang </a:t>
            </a:r>
            <a:r>
              <a:rPr lang="en-ID" dirty="0" err="1"/>
              <a:t>konstruktif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3546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C62C-0266-4FA9-964B-2C0CC0AB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E6985-95F3-4064-96F2-DDAB5A243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D" dirty="0"/>
              <a:t>3. Bab I: </a:t>
            </a:r>
            <a:r>
              <a:rPr lang="en-ID" dirty="0" err="1"/>
              <a:t>Pendahuluan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Pada </a:t>
            </a:r>
            <a:r>
              <a:rPr lang="en-ID" dirty="0" err="1"/>
              <a:t>bab</a:t>
            </a:r>
            <a:r>
              <a:rPr lang="en-ID" dirty="0"/>
              <a:t> </a:t>
            </a:r>
            <a:r>
              <a:rPr lang="en-ID" dirty="0" err="1"/>
              <a:t>pendahuluan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uraian</a:t>
            </a:r>
            <a:r>
              <a:rPr lang="en-ID" dirty="0"/>
              <a:t> </a:t>
            </a:r>
            <a:r>
              <a:rPr lang="en-ID" dirty="0" err="1"/>
              <a:t>ringkas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/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pemikiran</a:t>
            </a:r>
            <a:r>
              <a:rPr lang="en-ID" dirty="0"/>
              <a:t>, </a:t>
            </a:r>
            <a:r>
              <a:rPr lang="en-ID" dirty="0" err="1"/>
              <a:t>tujuan</a:t>
            </a:r>
            <a:r>
              <a:rPr lang="en-ID" dirty="0"/>
              <a:t>, </a:t>
            </a:r>
            <a:r>
              <a:rPr lang="en-ID" dirty="0" err="1"/>
              <a:t>sasaran</a:t>
            </a:r>
            <a:r>
              <a:rPr lang="en-ID" dirty="0"/>
              <a:t>, dan target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dilaksanakan</a:t>
            </a:r>
            <a:r>
              <a:rPr lang="en-ID" dirty="0"/>
              <a:t>. Bab I, paling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poin-poin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:</a:t>
            </a:r>
          </a:p>
          <a:p>
            <a:r>
              <a:rPr lang="en-ID" dirty="0"/>
              <a:t>Dasar </a:t>
            </a:r>
            <a:r>
              <a:rPr lang="en-ID" dirty="0" err="1"/>
              <a:t>Pemikiran</a:t>
            </a:r>
            <a:endParaRPr lang="en-ID" dirty="0"/>
          </a:p>
          <a:p>
            <a:r>
              <a:rPr lang="en-ID" dirty="0"/>
              <a:t>Nama </a:t>
            </a:r>
            <a:r>
              <a:rPr lang="en-ID" dirty="0" err="1"/>
              <a:t>Kegiatan</a:t>
            </a:r>
            <a:endParaRPr lang="en-ID" dirty="0"/>
          </a:p>
          <a:p>
            <a:r>
              <a:rPr lang="en-ID" dirty="0" err="1"/>
              <a:t>Tema</a:t>
            </a:r>
            <a:r>
              <a:rPr lang="en-ID" dirty="0"/>
              <a:t> </a:t>
            </a:r>
            <a:r>
              <a:rPr lang="en-ID" dirty="0" err="1"/>
              <a:t>Kegiatan</a:t>
            </a:r>
            <a:endParaRPr lang="en-ID" dirty="0"/>
          </a:p>
          <a:p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Kegiatan</a:t>
            </a:r>
            <a:endParaRPr lang="en-ID" dirty="0"/>
          </a:p>
          <a:p>
            <a:r>
              <a:rPr lang="en-ID" dirty="0" err="1"/>
              <a:t>Tujuan</a:t>
            </a:r>
            <a:r>
              <a:rPr lang="en-ID" dirty="0"/>
              <a:t>, </a:t>
            </a:r>
            <a:r>
              <a:rPr lang="en-ID" dirty="0" err="1"/>
              <a:t>Sasaran</a:t>
            </a:r>
            <a:r>
              <a:rPr lang="en-ID" dirty="0"/>
              <a:t>, dan Target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4597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2900-7A30-4A6A-8D57-D28AA535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28E86-9FA3-40DA-8283-E209A81DF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dirty="0"/>
              <a:t>4. Bab II: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Kegiatan</a:t>
            </a:r>
            <a:endParaRPr lang="en-ID" dirty="0"/>
          </a:p>
          <a:p>
            <a:r>
              <a:rPr lang="en-ID" dirty="0"/>
              <a:t>Pada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dijelaskan</a:t>
            </a:r>
            <a:r>
              <a:rPr lang="en-ID" dirty="0"/>
              <a:t> proses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persiapan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ketercapaian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, </a:t>
            </a:r>
            <a:r>
              <a:rPr lang="en-ID" dirty="0" err="1"/>
              <a:t>sasaran</a:t>
            </a:r>
            <a:r>
              <a:rPr lang="en-ID" dirty="0"/>
              <a:t>, dan target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.</a:t>
            </a:r>
          </a:p>
          <a:p>
            <a:r>
              <a:rPr lang="en-ID" dirty="0"/>
              <a:t>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bab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guna</a:t>
            </a:r>
            <a:r>
              <a:rPr lang="en-ID" dirty="0"/>
              <a:t> </a:t>
            </a:r>
            <a:r>
              <a:rPr lang="en-ID" dirty="0" err="1"/>
              <a:t>mempermudah</a:t>
            </a:r>
            <a:r>
              <a:rPr lang="en-ID" dirty="0"/>
              <a:t> </a:t>
            </a:r>
            <a:r>
              <a:rPr lang="en-ID" dirty="0" err="1"/>
              <a:t>penghitungan</a:t>
            </a:r>
            <a:r>
              <a:rPr lang="en-ID" dirty="0"/>
              <a:t> </a:t>
            </a:r>
            <a:r>
              <a:rPr lang="en-ID" dirty="0" err="1"/>
              <a:t>capai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yang </a:t>
            </a:r>
            <a:r>
              <a:rPr lang="en-ID" dirty="0" err="1"/>
              <a:t>ditetapkan</a:t>
            </a:r>
            <a:r>
              <a:rPr lang="en-ID" dirty="0"/>
              <a:t>. Pada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disebutkan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pendukung</a:t>
            </a:r>
            <a:r>
              <a:rPr lang="en-ID" dirty="0"/>
              <a:t> dan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penghambat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poin-poin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bab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  <a:p>
            <a:r>
              <a:rPr lang="en-ID" dirty="0"/>
              <a:t>–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Persiapan</a:t>
            </a:r>
            <a:endParaRPr lang="en-ID" dirty="0"/>
          </a:p>
          <a:p>
            <a:r>
              <a:rPr lang="en-ID" dirty="0"/>
              <a:t>–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Pelaksanaan</a:t>
            </a:r>
            <a:endParaRPr lang="en-ID" dirty="0"/>
          </a:p>
          <a:p>
            <a:r>
              <a:rPr lang="en-ID" dirty="0"/>
              <a:t>– Hasil </a:t>
            </a:r>
            <a:r>
              <a:rPr lang="en-ID" dirty="0" err="1"/>
              <a:t>Capaian</a:t>
            </a:r>
            <a:endParaRPr lang="en-ID" dirty="0"/>
          </a:p>
          <a:p>
            <a:r>
              <a:rPr lang="en-ID" dirty="0"/>
              <a:t>–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Pendukung</a:t>
            </a:r>
            <a:r>
              <a:rPr lang="en-ID" dirty="0"/>
              <a:t> &amp; </a:t>
            </a:r>
            <a:r>
              <a:rPr lang="en-ID" dirty="0" err="1"/>
              <a:t>Penghambat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88550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448B-8242-423A-8CE6-C6ACDB0F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D6196-A4BD-4B78-96BD-077F408C7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/>
              <a:t>5. Bab III: </a:t>
            </a:r>
            <a:r>
              <a:rPr lang="en-ID" dirty="0" err="1"/>
              <a:t>Penutup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Pada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usulan</a:t>
            </a:r>
            <a:r>
              <a:rPr lang="en-ID" dirty="0"/>
              <a:t>, saran, </a:t>
            </a:r>
            <a:r>
              <a:rPr lang="en-ID" dirty="0" err="1"/>
              <a:t>masukan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rekomendasi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perbaikan</a:t>
            </a:r>
            <a:r>
              <a:rPr lang="en-ID" dirty="0"/>
              <a:t> dan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pada masa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Pada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disebutkan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siapa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anggaran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disusun</a:t>
            </a:r>
            <a:r>
              <a:rPr lang="en-ID" dirty="0"/>
              <a:t> dan </a:t>
            </a:r>
            <a:r>
              <a:rPr lang="en-ID" dirty="0" err="1"/>
              <a:t>disampaikan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poin-poin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  <a:p>
            <a:pPr marL="0" indent="0">
              <a:buNone/>
            </a:pPr>
            <a:r>
              <a:rPr lang="en-ID" dirty="0"/>
              <a:t>• </a:t>
            </a:r>
            <a:r>
              <a:rPr lang="en-ID" dirty="0" err="1"/>
              <a:t>Usul</a:t>
            </a:r>
            <a:r>
              <a:rPr lang="en-ID" dirty="0"/>
              <a:t> dan </a:t>
            </a:r>
            <a:r>
              <a:rPr lang="en-ID" dirty="0" err="1"/>
              <a:t>Rekomendasi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• Kata </a:t>
            </a:r>
            <a:r>
              <a:rPr lang="en-ID" dirty="0" err="1"/>
              <a:t>Penutup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LAMPIRAN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63993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062" y="1232899"/>
            <a:ext cx="4042792" cy="5014368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id-ID" sz="2400" dirty="0">
                <a:solidFill>
                  <a:schemeClr val="tx1"/>
                </a:solidFill>
              </a:rPr>
              <a:t>RKAMDes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id-ID" sz="2400" dirty="0">
                <a:solidFill>
                  <a:schemeClr val="tx1"/>
                </a:solidFill>
              </a:rPr>
              <a:t>RKPAMDes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id-ID" sz="2400" dirty="0">
                <a:solidFill>
                  <a:schemeClr val="tx1"/>
                </a:solidFill>
              </a:rPr>
              <a:t>PRKAMDes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id-ID" sz="2400" dirty="0">
                <a:solidFill>
                  <a:schemeClr val="tx1"/>
                </a:solidFill>
              </a:rPr>
              <a:t>PRKPAMDes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id-ID" sz="2400" dirty="0">
                <a:solidFill>
                  <a:schemeClr val="tx1"/>
                </a:solidFill>
              </a:rPr>
              <a:t>Daftar Pengadaan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id-ID" sz="2400" dirty="0">
                <a:solidFill>
                  <a:schemeClr val="tx1"/>
                </a:solidFill>
              </a:rPr>
              <a:t>Buku Penerimaan Aset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id-ID" sz="2400" dirty="0">
                <a:solidFill>
                  <a:schemeClr val="tx1"/>
                </a:solidFill>
              </a:rPr>
              <a:t>Buku Pengeluaran Aset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id-ID" sz="2400" dirty="0">
                <a:solidFill>
                  <a:schemeClr val="tx1"/>
                </a:solidFill>
              </a:rPr>
              <a:t>Buku Aset Inventaris</a:t>
            </a:r>
          </a:p>
          <a:p>
            <a:pPr marL="0" indent="0">
              <a:buClr>
                <a:schemeClr val="tx1"/>
              </a:buClr>
              <a:buNone/>
            </a:pPr>
            <a:endParaRPr lang="id-ID" dirty="0">
              <a:solidFill>
                <a:schemeClr val="tx1"/>
              </a:solidFill>
            </a:endParaRPr>
          </a:p>
          <a:p>
            <a:pPr marL="514350" indent="-514350">
              <a:buClr>
                <a:schemeClr val="tx1"/>
              </a:buClr>
              <a:buAutoNum type="arabicPeriod"/>
            </a:pP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865" y="319758"/>
            <a:ext cx="9792929" cy="706090"/>
          </a:xfrm>
        </p:spPr>
        <p:txBody>
          <a:bodyPr>
            <a:noAutofit/>
          </a:bodyPr>
          <a:lstStyle/>
          <a:p>
            <a:r>
              <a:rPr lang="id-ID" b="1" dirty="0">
                <a:latin typeface="Baskerville Old Face" panose="02020602080505020303" pitchFamily="18" charset="0"/>
              </a:rPr>
              <a:t>Dokumen Pengelolaan Aset Kalurahan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91944" y="1232899"/>
            <a:ext cx="4896544" cy="508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>
              <a:buClr>
                <a:schemeClr val="tx1"/>
              </a:buClr>
              <a:buNone/>
              <a:tabLst>
                <a:tab pos="541338" algn="l"/>
              </a:tabLst>
            </a:pPr>
            <a:r>
              <a:rPr lang="en-US" dirty="0">
                <a:solidFill>
                  <a:schemeClr val="tx1"/>
                </a:solidFill>
              </a:rPr>
              <a:t>9. 	</a:t>
            </a:r>
            <a:r>
              <a:rPr lang="id-ID" dirty="0">
                <a:solidFill>
                  <a:schemeClr val="tx1"/>
                </a:solidFill>
              </a:rPr>
              <a:t>Buku Aset Pakai Habis</a:t>
            </a:r>
          </a:p>
          <a:p>
            <a:pPr marL="541338" indent="-541338">
              <a:buClr>
                <a:schemeClr val="tx1"/>
              </a:buClr>
              <a:buNone/>
              <a:tabLst>
                <a:tab pos="541338" algn="l"/>
              </a:tabLst>
            </a:pPr>
            <a:r>
              <a:rPr lang="en-US" dirty="0">
                <a:solidFill>
                  <a:schemeClr val="tx1"/>
                </a:solidFill>
              </a:rPr>
              <a:t>10. 	</a:t>
            </a:r>
            <a:r>
              <a:rPr lang="id-ID" dirty="0">
                <a:solidFill>
                  <a:schemeClr val="tx1"/>
                </a:solidFill>
              </a:rPr>
              <a:t>Kartu Aset</a:t>
            </a:r>
          </a:p>
          <a:p>
            <a:pPr marL="541338" indent="-541338">
              <a:buClr>
                <a:schemeClr val="tx1"/>
              </a:buClr>
              <a:buNone/>
              <a:tabLst>
                <a:tab pos="541338" algn="l"/>
              </a:tabLst>
            </a:pPr>
            <a:r>
              <a:rPr lang="en-US" dirty="0">
                <a:solidFill>
                  <a:schemeClr val="tx1"/>
                </a:solidFill>
              </a:rPr>
              <a:t>11. 	</a:t>
            </a:r>
            <a:r>
              <a:rPr lang="id-ID" dirty="0">
                <a:solidFill>
                  <a:schemeClr val="tx1"/>
                </a:solidFill>
              </a:rPr>
              <a:t>Kartu Persediaan</a:t>
            </a:r>
          </a:p>
          <a:p>
            <a:pPr marL="541338" indent="-541338">
              <a:buNone/>
              <a:tabLst>
                <a:tab pos="541338" algn="l"/>
              </a:tabLst>
            </a:pPr>
            <a:r>
              <a:rPr lang="id-ID" dirty="0">
                <a:solidFill>
                  <a:schemeClr val="tx1"/>
                </a:solidFill>
              </a:rPr>
              <a:t>12. 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id-ID" dirty="0">
                <a:solidFill>
                  <a:schemeClr val="tx1"/>
                </a:solidFill>
              </a:rPr>
              <a:t>Laporan Semesteran Penerimaan dan Pengeluaran Aset </a:t>
            </a:r>
          </a:p>
          <a:p>
            <a:pPr marL="541338" indent="-541338">
              <a:buNone/>
              <a:tabLst>
                <a:tab pos="541338" algn="l"/>
              </a:tabLst>
            </a:pPr>
            <a:r>
              <a:rPr lang="id-ID" dirty="0">
                <a:solidFill>
                  <a:schemeClr val="tx1"/>
                </a:solidFill>
              </a:rPr>
              <a:t>13. 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id-ID" dirty="0">
                <a:solidFill>
                  <a:schemeClr val="tx1"/>
                </a:solidFill>
              </a:rPr>
              <a:t>Laporan Semesteran Penerimaan dan Pengeluaran Aset Pakai Habis</a:t>
            </a:r>
          </a:p>
          <a:p>
            <a:pPr marL="541338" indent="-541338">
              <a:buNone/>
              <a:tabLst>
                <a:tab pos="541338" algn="l"/>
              </a:tabLst>
            </a:pPr>
            <a:r>
              <a:rPr lang="id-ID" dirty="0">
                <a:solidFill>
                  <a:schemeClr val="tx1"/>
                </a:solidFill>
              </a:rPr>
              <a:t>14. 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id-ID" dirty="0">
                <a:solidFill>
                  <a:schemeClr val="tx1"/>
                </a:solidFill>
              </a:rPr>
              <a:t>Status Penggunaan Aset</a:t>
            </a:r>
          </a:p>
          <a:p>
            <a:pPr marL="541338" indent="-541338">
              <a:buNone/>
              <a:tabLst>
                <a:tab pos="541338" algn="l"/>
              </a:tabLst>
            </a:pPr>
            <a:r>
              <a:rPr lang="id-ID" dirty="0">
                <a:solidFill>
                  <a:schemeClr val="tx1"/>
                </a:solidFill>
              </a:rPr>
              <a:t>15. 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id-ID" dirty="0">
                <a:solidFill>
                  <a:schemeClr val="tx1"/>
                </a:solidFill>
              </a:rPr>
              <a:t>Penghapusan Aset</a:t>
            </a:r>
          </a:p>
          <a:p>
            <a:pPr marL="541338" indent="-541338">
              <a:buNone/>
              <a:tabLst>
                <a:tab pos="541338" algn="l"/>
              </a:tabLst>
            </a:pPr>
            <a:r>
              <a:rPr lang="id-ID" dirty="0">
                <a:solidFill>
                  <a:schemeClr val="tx1"/>
                </a:solidFill>
              </a:rPr>
              <a:t>16. 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id-ID" dirty="0">
                <a:solidFill>
                  <a:schemeClr val="tx1"/>
                </a:solidFill>
              </a:rPr>
              <a:t>Daftar Penerimaan Aset dari Pihak ke 3</a:t>
            </a:r>
          </a:p>
          <a:p>
            <a:pPr marL="723900" indent="-72390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48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379817"/>
            <a:ext cx="4261172" cy="4509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>
                <a:solidFill>
                  <a:schemeClr val="tx1"/>
                </a:solidFill>
              </a:rPr>
              <a:t>17. KIA 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Tanah</a:t>
            </a:r>
            <a:endParaRPr lang="id-ID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d-ID" sz="2400" dirty="0">
                <a:solidFill>
                  <a:schemeClr val="tx1"/>
                </a:solidFill>
              </a:rPr>
              <a:t>18. KIA 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Peralatan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Mesin</a:t>
            </a:r>
            <a:endParaRPr lang="id-ID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d-ID" sz="2400" dirty="0">
                <a:solidFill>
                  <a:schemeClr val="tx1"/>
                </a:solidFill>
              </a:rPr>
              <a:t>19. KIA 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Gedung/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Bangunan</a:t>
            </a:r>
            <a:endParaRPr lang="id-ID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d-ID" sz="2400" dirty="0">
                <a:solidFill>
                  <a:schemeClr val="tx1"/>
                </a:solidFill>
              </a:rPr>
              <a:t>20. KIA 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Jalan, Jar,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Instalasi</a:t>
            </a:r>
            <a:endParaRPr lang="id-ID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d-ID" sz="2400" dirty="0">
                <a:solidFill>
                  <a:schemeClr val="tx1"/>
                </a:solidFill>
              </a:rPr>
              <a:t>21. KIA 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Aset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Tetap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Lainnya</a:t>
            </a:r>
            <a:endParaRPr lang="id-ID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d-ID" sz="2400" dirty="0">
                <a:solidFill>
                  <a:schemeClr val="tx1"/>
                </a:solidFill>
              </a:rPr>
              <a:t>22. KIA 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Kons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dlm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pengjaan</a:t>
            </a:r>
            <a:endParaRPr lang="en-US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23. KIA G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Aset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Pihak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Lain</a:t>
            </a:r>
            <a:endParaRPr lang="id-ID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d-ID" dirty="0"/>
          </a:p>
          <a:p>
            <a:pPr marL="723900" indent="-723900">
              <a:buNone/>
            </a:pPr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25896" y="1379810"/>
            <a:ext cx="5227008" cy="478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buNone/>
            </a:pPr>
            <a:r>
              <a:rPr lang="id-ID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id-ID" dirty="0">
                <a:solidFill>
                  <a:schemeClr val="tx1"/>
                </a:solidFill>
              </a:rPr>
              <a:t>. KIR</a:t>
            </a:r>
          </a:p>
          <a:p>
            <a:pPr marL="444500" indent="-444500">
              <a:buNone/>
            </a:pPr>
            <a:r>
              <a:rPr lang="id-ID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id-ID" dirty="0">
                <a:solidFill>
                  <a:schemeClr val="tx1"/>
                </a:solidFill>
              </a:rPr>
              <a:t>. Daftar Aset yang dikuasai</a:t>
            </a:r>
          </a:p>
          <a:p>
            <a:pPr marL="444500" indent="-444500">
              <a:buNone/>
            </a:pPr>
            <a:r>
              <a:rPr lang="id-ID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id-ID" dirty="0">
                <a:solidFill>
                  <a:schemeClr val="tx1"/>
                </a:solidFill>
              </a:rPr>
              <a:t>. Laporan Mutasi Aset Milik Kalurahan</a:t>
            </a:r>
          </a:p>
          <a:p>
            <a:pPr marL="444500" indent="-444500">
              <a:buNone/>
            </a:pPr>
            <a:r>
              <a:rPr lang="id-ID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7</a:t>
            </a:r>
            <a:r>
              <a:rPr lang="id-ID" dirty="0">
                <a:solidFill>
                  <a:schemeClr val="tx1"/>
                </a:solidFill>
              </a:rPr>
              <a:t>. Rekap Mutasi Aset Milik Kalurahan</a:t>
            </a:r>
          </a:p>
          <a:p>
            <a:pPr marL="444500" indent="-444500">
              <a:buNone/>
            </a:pPr>
            <a:r>
              <a:rPr lang="id-ID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id-ID" dirty="0">
                <a:solidFill>
                  <a:schemeClr val="tx1"/>
                </a:solidFill>
              </a:rPr>
              <a:t>. Laporan Aset di Gunausahakan</a:t>
            </a:r>
          </a:p>
          <a:p>
            <a:pPr marL="444500" indent="-444500">
              <a:buNone/>
            </a:pPr>
            <a:r>
              <a:rPr lang="id-ID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9</a:t>
            </a:r>
            <a:r>
              <a:rPr lang="id-ID" dirty="0">
                <a:solidFill>
                  <a:schemeClr val="tx1"/>
                </a:solidFill>
              </a:rPr>
              <a:t>. Kartu Pemeliharaan Aset</a:t>
            </a:r>
          </a:p>
          <a:p>
            <a:pPr marL="444500" indent="-444500">
              <a:buNone/>
            </a:pPr>
            <a:r>
              <a:rPr lang="en-US" dirty="0">
                <a:solidFill>
                  <a:schemeClr val="tx1"/>
                </a:solidFill>
              </a:rPr>
              <a:t>30</a:t>
            </a:r>
            <a:r>
              <a:rPr lang="id-ID" dirty="0">
                <a:solidFill>
                  <a:schemeClr val="tx1"/>
                </a:solidFill>
              </a:rPr>
              <a:t>. Laporan Tahunan Aset Milik Kalurahan</a:t>
            </a:r>
          </a:p>
          <a:p>
            <a:pPr marL="723900" indent="-723900">
              <a:buNone/>
            </a:pPr>
            <a:endParaRPr lang="id-ID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8529" y="332656"/>
            <a:ext cx="10019071" cy="706090"/>
          </a:xfrm>
        </p:spPr>
        <p:txBody>
          <a:bodyPr>
            <a:normAutofit/>
          </a:bodyPr>
          <a:lstStyle/>
          <a:p>
            <a:r>
              <a:rPr lang="id-ID" b="1" dirty="0">
                <a:latin typeface="Baskerville Old Face" panose="02020602080505020303" pitchFamily="18" charset="0"/>
              </a:rPr>
              <a:t>Dokumen Pengelolaan Aset Kalurahan (2)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780" y="4547743"/>
            <a:ext cx="1980220" cy="23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AA5B-F2AE-4D82-872A-ECAC54D9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730642"/>
            <a:ext cx="9603275" cy="587136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KETERKAITAN GIAT DAN ASET PADA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3C5E-0B81-4DBD-9C19-6D00837EE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Giat</a:t>
            </a:r>
            <a:r>
              <a:rPr lang="en-US" dirty="0"/>
              <a:t> Pembangunan Jalan (</a:t>
            </a:r>
            <a:r>
              <a:rPr lang="en-US" dirty="0" err="1"/>
              <a:t>Baru</a:t>
            </a:r>
            <a:r>
              <a:rPr lang="en-US" dirty="0"/>
              <a:t>)</a:t>
            </a:r>
          </a:p>
          <a:p>
            <a:pPr lvl="1">
              <a:buFontTx/>
              <a:buChar char="-"/>
            </a:pPr>
            <a:r>
              <a:rPr lang="en-US" dirty="0" err="1"/>
              <a:t>Tanahnya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Volume </a:t>
            </a:r>
            <a:r>
              <a:rPr lang="en-US" dirty="0" err="1"/>
              <a:t>jalannya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Nilai </a:t>
            </a:r>
            <a:r>
              <a:rPr lang="en-US" dirty="0" err="1"/>
              <a:t>Swadaya</a:t>
            </a:r>
            <a:endParaRPr lang="en-US" dirty="0"/>
          </a:p>
          <a:p>
            <a:pPr lvl="1">
              <a:buFontTx/>
              <a:buChar char="-"/>
            </a:pPr>
            <a:endParaRPr lang="en-ID" dirty="0"/>
          </a:p>
          <a:p>
            <a:pPr marL="0" lvl="1" indent="0">
              <a:buNone/>
            </a:pPr>
            <a:r>
              <a:rPr lang="en-ID" dirty="0" err="1"/>
              <a:t>Giat</a:t>
            </a:r>
            <a:r>
              <a:rPr lang="en-ID" dirty="0"/>
              <a:t> Rehab/</a:t>
            </a:r>
            <a:r>
              <a:rPr lang="en-ID" dirty="0" err="1"/>
              <a:t>Pemeliharaan</a:t>
            </a:r>
            <a:r>
              <a:rPr lang="en-ID" dirty="0"/>
              <a:t> Jalan (Lama)</a:t>
            </a:r>
          </a:p>
          <a:p>
            <a:pPr marL="628650" lvl="1" indent="-176213">
              <a:buFontTx/>
              <a:buChar char="-"/>
            </a:pPr>
            <a:r>
              <a:rPr lang="en-ID" dirty="0" err="1"/>
              <a:t>Kondisi</a:t>
            </a:r>
            <a:r>
              <a:rPr lang="en-ID" dirty="0"/>
              <a:t> existing </a:t>
            </a:r>
            <a:r>
              <a:rPr lang="en-ID" dirty="0" err="1"/>
              <a:t>Jalannya</a:t>
            </a:r>
            <a:endParaRPr lang="en-ID" dirty="0"/>
          </a:p>
          <a:p>
            <a:pPr marL="628650" lvl="1" indent="-176213">
              <a:buFontTx/>
              <a:buChar char="-"/>
            </a:pPr>
            <a:r>
              <a:rPr lang="en-ID" dirty="0" err="1"/>
              <a:t>Menambah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endParaRPr lang="en-ID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F1AA69F-648A-4A61-A8EA-80078E23544D}"/>
              </a:ext>
            </a:extLst>
          </p:cNvPr>
          <p:cNvSpPr/>
          <p:nvPr/>
        </p:nvSpPr>
        <p:spPr>
          <a:xfrm>
            <a:off x="3942735" y="2576052"/>
            <a:ext cx="462117" cy="11012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6908D-BC02-4803-AEF4-8E0A3A37F2D0}"/>
              </a:ext>
            </a:extLst>
          </p:cNvPr>
          <p:cNvSpPr txBox="1"/>
          <p:nvPr/>
        </p:nvSpPr>
        <p:spPr>
          <a:xfrm>
            <a:off x="4650658" y="2959510"/>
            <a:ext cx="404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Proses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diaset</a:t>
            </a:r>
            <a:r>
              <a:rPr lang="en-US" dirty="0"/>
              <a:t> (KTL dan </a:t>
            </a:r>
            <a:r>
              <a:rPr lang="en-US" dirty="0" err="1"/>
              <a:t>Jogoboyo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7D1F832-E936-4BEC-BF63-5CD85E62BDD1}"/>
              </a:ext>
            </a:extLst>
          </p:cNvPr>
          <p:cNvSpPr/>
          <p:nvPr/>
        </p:nvSpPr>
        <p:spPr>
          <a:xfrm>
            <a:off x="4454014" y="4532281"/>
            <a:ext cx="462117" cy="688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ACF05-EF6D-4A81-876A-8B82DA81B527}"/>
              </a:ext>
            </a:extLst>
          </p:cNvPr>
          <p:cNvSpPr txBox="1"/>
          <p:nvPr/>
        </p:nvSpPr>
        <p:spPr>
          <a:xfrm>
            <a:off x="5157019" y="4691939"/>
            <a:ext cx="510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Proses </a:t>
            </a:r>
            <a:r>
              <a:rPr lang="en-US" dirty="0" err="1"/>
              <a:t>Koord</a:t>
            </a:r>
            <a:r>
              <a:rPr lang="en-US" dirty="0"/>
              <a:t> KTL (</a:t>
            </a:r>
            <a:r>
              <a:rPr lang="en-US" dirty="0" err="1"/>
              <a:t>Penghapusan</a:t>
            </a:r>
            <a:r>
              <a:rPr lang="en-US" dirty="0"/>
              <a:t>/</a:t>
            </a:r>
            <a:r>
              <a:rPr lang="en-US" dirty="0" err="1"/>
              <a:t>tidak</a:t>
            </a:r>
            <a:r>
              <a:rPr lang="en-US" dirty="0"/>
              <a:t>) (</a:t>
            </a:r>
            <a:r>
              <a:rPr lang="en-US" dirty="0" err="1"/>
              <a:t>Ijin</a:t>
            </a:r>
            <a:r>
              <a:rPr lang="en-US" dirty="0"/>
              <a:t> </a:t>
            </a:r>
            <a:r>
              <a:rPr lang="en-US" dirty="0" err="1"/>
              <a:t>Bupati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081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EA8F71-3D00-4FF7-B720-F5D80872D8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33871" y="222196"/>
            <a:ext cx="3456684" cy="2371725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Asas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kalurahan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507BB888-48C9-7D0E-F2E5-A9C15C614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045224"/>
              </p:ext>
            </p:extLst>
          </p:nvPr>
        </p:nvGraphicFramePr>
        <p:xfrm>
          <a:off x="1924929" y="0"/>
          <a:ext cx="5649352" cy="617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3386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4" name="AutoShape 27"/>
          <p:cNvCxnSpPr>
            <a:cxnSpLocks noChangeShapeType="1"/>
            <a:stCxn id="18441" idx="3"/>
          </p:cNvCxnSpPr>
          <p:nvPr/>
        </p:nvCxnSpPr>
        <p:spPr bwMode="auto">
          <a:xfrm>
            <a:off x="7724025" y="2436452"/>
            <a:ext cx="417321" cy="909024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6" name="AutoShape 29"/>
          <p:cNvCxnSpPr>
            <a:cxnSpLocks noChangeShapeType="1"/>
            <a:stCxn id="18441" idx="3"/>
          </p:cNvCxnSpPr>
          <p:nvPr/>
        </p:nvCxnSpPr>
        <p:spPr bwMode="auto">
          <a:xfrm flipV="1">
            <a:off x="7724025" y="932476"/>
            <a:ext cx="512571" cy="1503976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8" name="AutoShape 31"/>
          <p:cNvCxnSpPr>
            <a:cxnSpLocks noChangeShapeType="1"/>
            <a:stCxn id="18441" idx="3"/>
          </p:cNvCxnSpPr>
          <p:nvPr/>
        </p:nvCxnSpPr>
        <p:spPr bwMode="auto">
          <a:xfrm flipV="1">
            <a:off x="7724024" y="1276964"/>
            <a:ext cx="464946" cy="11594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0" name="AutoShape 33"/>
          <p:cNvCxnSpPr>
            <a:cxnSpLocks noChangeShapeType="1"/>
            <a:stCxn id="18441" idx="3"/>
          </p:cNvCxnSpPr>
          <p:nvPr/>
        </p:nvCxnSpPr>
        <p:spPr bwMode="auto">
          <a:xfrm flipV="1">
            <a:off x="7724024" y="1562714"/>
            <a:ext cx="472884" cy="87373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6" name="AutoShape 39"/>
          <p:cNvCxnSpPr>
            <a:cxnSpLocks noChangeShapeType="1"/>
          </p:cNvCxnSpPr>
          <p:nvPr/>
        </p:nvCxnSpPr>
        <p:spPr bwMode="auto">
          <a:xfrm>
            <a:off x="6970713" y="3024188"/>
            <a:ext cx="590550" cy="15716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7" name="AutoShape 40"/>
          <p:cNvCxnSpPr>
            <a:cxnSpLocks noChangeShapeType="1"/>
          </p:cNvCxnSpPr>
          <p:nvPr/>
        </p:nvCxnSpPr>
        <p:spPr bwMode="auto">
          <a:xfrm>
            <a:off x="6970713" y="3024193"/>
            <a:ext cx="595312" cy="48577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8" name="AutoShape 41"/>
          <p:cNvCxnSpPr>
            <a:cxnSpLocks noChangeShapeType="1"/>
            <a:stCxn id="18441" idx="3"/>
          </p:cNvCxnSpPr>
          <p:nvPr/>
        </p:nvCxnSpPr>
        <p:spPr bwMode="auto">
          <a:xfrm>
            <a:off x="7724026" y="2436452"/>
            <a:ext cx="422084" cy="1213824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1495852" y="228605"/>
            <a:ext cx="9176486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PENGELOMPOKAN</a:t>
            </a:r>
            <a:r>
              <a:rPr lang="id-I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ASET MILIK Kalurahan (Perbup 39/2017)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93" name="Line 61"/>
          <p:cNvSpPr>
            <a:spLocks noChangeShapeType="1"/>
          </p:cNvSpPr>
          <p:nvPr/>
        </p:nvSpPr>
        <p:spPr bwMode="auto">
          <a:xfrm flipH="1">
            <a:off x="6989766" y="2816230"/>
            <a:ext cx="549275" cy="193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8494" name="Line 62"/>
          <p:cNvSpPr>
            <a:spLocks noChangeShapeType="1"/>
          </p:cNvSpPr>
          <p:nvPr/>
        </p:nvSpPr>
        <p:spPr bwMode="auto">
          <a:xfrm flipH="1">
            <a:off x="6989766" y="2527300"/>
            <a:ext cx="549275" cy="482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8496" name="Line 64"/>
          <p:cNvSpPr>
            <a:spLocks noChangeShapeType="1"/>
          </p:cNvSpPr>
          <p:nvPr/>
        </p:nvSpPr>
        <p:spPr bwMode="auto">
          <a:xfrm flipV="1">
            <a:off x="7832132" y="4420629"/>
            <a:ext cx="708081" cy="998322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8497" name="Line 65"/>
          <p:cNvSpPr>
            <a:spLocks noChangeShapeType="1"/>
          </p:cNvSpPr>
          <p:nvPr/>
        </p:nvSpPr>
        <p:spPr bwMode="auto">
          <a:xfrm>
            <a:off x="6897690" y="5948368"/>
            <a:ext cx="733425" cy="1428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1071" name="AutoShape 48"/>
          <p:cNvCxnSpPr>
            <a:cxnSpLocks noChangeShapeType="1"/>
            <a:stCxn id="18453" idx="3"/>
            <a:endCxn id="18476" idx="1"/>
          </p:cNvCxnSpPr>
          <p:nvPr/>
        </p:nvCxnSpPr>
        <p:spPr bwMode="auto">
          <a:xfrm flipV="1">
            <a:off x="7824194" y="5091397"/>
            <a:ext cx="733698" cy="3690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73" name="AutoShape 50"/>
          <p:cNvCxnSpPr>
            <a:cxnSpLocks noChangeShapeType="1"/>
            <a:stCxn id="18453" idx="3"/>
            <a:endCxn id="18481" idx="1"/>
          </p:cNvCxnSpPr>
          <p:nvPr/>
        </p:nvCxnSpPr>
        <p:spPr bwMode="auto">
          <a:xfrm>
            <a:off x="7824193" y="5460448"/>
            <a:ext cx="723956" cy="32407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1928046" y="1686543"/>
            <a:ext cx="8752508" cy="5036662"/>
            <a:chOff x="538726" y="1115039"/>
            <a:chExt cx="11670011" cy="5036662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2832234" y="1115039"/>
              <a:ext cx="5434465" cy="1798683"/>
              <a:chOff x="466" y="1869"/>
              <a:chExt cx="2031" cy="1792"/>
            </a:xfrm>
          </p:grpSpPr>
          <p:cxnSp>
            <p:nvCxnSpPr>
              <p:cNvPr id="1086" name="AutoShape 5"/>
              <p:cNvCxnSpPr>
                <a:cxnSpLocks noChangeShapeType="1"/>
                <a:endCxn id="18438" idx="1"/>
              </p:cNvCxnSpPr>
              <p:nvPr/>
            </p:nvCxnSpPr>
            <p:spPr bwMode="auto">
              <a:xfrm flipV="1">
                <a:off x="466" y="2038"/>
                <a:ext cx="646" cy="1623"/>
              </a:xfrm>
              <a:prstGeom prst="straightConnector1">
                <a:avLst/>
              </a:prstGeom>
              <a:noFill/>
              <a:ln w="28575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38" name="Text Box 6"/>
              <p:cNvSpPr txBox="1">
                <a:spLocks noChangeArrowheads="1"/>
              </p:cNvSpPr>
              <p:nvPr/>
            </p:nvSpPr>
            <p:spPr bwMode="auto">
              <a:xfrm>
                <a:off x="1112" y="1869"/>
                <a:ext cx="1385" cy="337"/>
              </a:xfrm>
              <a:prstGeom prst="rect">
                <a:avLst/>
              </a:prstGeom>
              <a:solidFill>
                <a:srgbClr val="C00000"/>
              </a:solidFill>
              <a:ln w="28575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0000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TANAH</a:t>
                </a:r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832726" y="1696065"/>
              <a:ext cx="5433973" cy="1216797"/>
              <a:chOff x="549" y="2448"/>
              <a:chExt cx="2033" cy="1214"/>
            </a:xfrm>
          </p:grpSpPr>
          <p:cxnSp>
            <p:nvCxnSpPr>
              <p:cNvPr id="1084" name="AutoShape 8"/>
              <p:cNvCxnSpPr>
                <a:cxnSpLocks noChangeShapeType="1"/>
                <a:endCxn id="18441" idx="1"/>
              </p:cNvCxnSpPr>
              <p:nvPr/>
            </p:nvCxnSpPr>
            <p:spPr bwMode="auto">
              <a:xfrm flipV="1">
                <a:off x="549" y="2616"/>
                <a:ext cx="649" cy="1046"/>
              </a:xfrm>
              <a:prstGeom prst="straightConnector1">
                <a:avLst/>
              </a:prstGeom>
              <a:noFill/>
              <a:ln w="28575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41" name="Text Box 9"/>
              <p:cNvSpPr txBox="1">
                <a:spLocks noChangeArrowheads="1"/>
              </p:cNvSpPr>
              <p:nvPr/>
            </p:nvSpPr>
            <p:spPr bwMode="auto">
              <a:xfrm>
                <a:off x="1198" y="2448"/>
                <a:ext cx="1384" cy="337"/>
              </a:xfrm>
              <a:prstGeom prst="rect">
                <a:avLst/>
              </a:prstGeom>
              <a:solidFill>
                <a:srgbClr val="FF0000"/>
              </a:solidFill>
              <a:ln w="28575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latin typeface="Arial" charset="0"/>
                  </a:rPr>
                  <a:t>PERALATAN DAN MESIN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832894" y="2319562"/>
              <a:ext cx="5433805" cy="593187"/>
              <a:chOff x="595" y="3263"/>
              <a:chExt cx="2134" cy="594"/>
            </a:xfrm>
          </p:grpSpPr>
          <p:cxnSp>
            <p:nvCxnSpPr>
              <p:cNvPr id="1082" name="AutoShape 11"/>
              <p:cNvCxnSpPr>
                <a:cxnSpLocks noChangeShapeType="1"/>
                <a:endCxn id="18444" idx="1"/>
              </p:cNvCxnSpPr>
              <p:nvPr/>
            </p:nvCxnSpPr>
            <p:spPr bwMode="auto">
              <a:xfrm flipV="1">
                <a:off x="595" y="3432"/>
                <a:ext cx="662" cy="425"/>
              </a:xfrm>
              <a:prstGeom prst="straightConnector1">
                <a:avLst/>
              </a:prstGeom>
              <a:noFill/>
              <a:ln w="28575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44" name="Text Box 12"/>
              <p:cNvSpPr txBox="1">
                <a:spLocks noChangeArrowheads="1"/>
              </p:cNvSpPr>
              <p:nvPr/>
            </p:nvSpPr>
            <p:spPr bwMode="auto">
              <a:xfrm>
                <a:off x="1257" y="3263"/>
                <a:ext cx="1472" cy="339"/>
              </a:xfrm>
              <a:prstGeom prst="rect">
                <a:avLst/>
              </a:prstGeom>
              <a:solidFill>
                <a:srgbClr val="FFC000"/>
              </a:solidFill>
              <a:ln w="28575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000"/>
                </a:extrusionClr>
              </a:sp3d>
            </p:spPr>
            <p:txBody>
              <a:bodyPr wrap="square">
                <a:spAutoFit/>
                <a:flatTx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charset="0"/>
                  </a:rPr>
                  <a:t>GEDUNG DAN BANGUNAN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833956" y="2924576"/>
              <a:ext cx="5473457" cy="584380"/>
              <a:chOff x="607" y="3938"/>
              <a:chExt cx="2074" cy="584"/>
            </a:xfrm>
          </p:grpSpPr>
          <p:cxnSp>
            <p:nvCxnSpPr>
              <p:cNvPr id="1080" name="AutoShape 14"/>
              <p:cNvCxnSpPr>
                <a:cxnSpLocks noChangeShapeType="1"/>
                <a:endCxn id="18447" idx="1"/>
              </p:cNvCxnSpPr>
              <p:nvPr/>
            </p:nvCxnSpPr>
            <p:spPr bwMode="auto">
              <a:xfrm>
                <a:off x="607" y="3938"/>
                <a:ext cx="689" cy="292"/>
              </a:xfrm>
              <a:prstGeom prst="straightConnector1">
                <a:avLst/>
              </a:prstGeom>
              <a:noFill/>
              <a:ln w="28575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47" name="Text Box 15"/>
              <p:cNvSpPr txBox="1">
                <a:spLocks noChangeArrowheads="1"/>
              </p:cNvSpPr>
              <p:nvPr/>
            </p:nvSpPr>
            <p:spPr bwMode="auto">
              <a:xfrm>
                <a:off x="1296" y="3938"/>
                <a:ext cx="1385" cy="584"/>
              </a:xfrm>
              <a:prstGeom prst="rect">
                <a:avLst/>
              </a:prstGeom>
              <a:solidFill>
                <a:srgbClr val="FFFF00"/>
              </a:solidFill>
              <a:ln w="28575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JALAN, IRIGASI DAN JARINGAN</a:t>
                </a: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831191" y="2912693"/>
              <a:ext cx="5500008" cy="1507529"/>
              <a:chOff x="509" y="3722"/>
              <a:chExt cx="2118" cy="1504"/>
            </a:xfrm>
          </p:grpSpPr>
          <p:cxnSp>
            <p:nvCxnSpPr>
              <p:cNvPr id="1078" name="AutoShape 17"/>
              <p:cNvCxnSpPr>
                <a:cxnSpLocks noChangeShapeType="1"/>
                <a:endCxn id="18450" idx="1"/>
              </p:cNvCxnSpPr>
              <p:nvPr/>
            </p:nvCxnSpPr>
            <p:spPr bwMode="auto">
              <a:xfrm>
                <a:off x="509" y="3722"/>
                <a:ext cx="738" cy="1212"/>
              </a:xfrm>
              <a:prstGeom prst="straightConnector1">
                <a:avLst/>
              </a:prstGeom>
              <a:noFill/>
              <a:ln w="28575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50" name="Text Box 18"/>
              <p:cNvSpPr txBox="1">
                <a:spLocks noChangeArrowheads="1"/>
              </p:cNvSpPr>
              <p:nvPr/>
            </p:nvSpPr>
            <p:spPr bwMode="auto">
              <a:xfrm>
                <a:off x="1247" y="4643"/>
                <a:ext cx="1380" cy="583"/>
              </a:xfrm>
              <a:prstGeom prst="rect">
                <a:avLst/>
              </a:prstGeom>
              <a:solidFill>
                <a:srgbClr val="00B050"/>
              </a:solidFill>
              <a:ln w="28575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B050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id-ID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KONSTRUKSI</a:t>
                </a:r>
                <a:r>
                  <a:rPr 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 DALAM PENGERJAAN</a:t>
                </a: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833058" y="2912708"/>
              <a:ext cx="5567199" cy="2146315"/>
              <a:chOff x="417" y="3766"/>
              <a:chExt cx="2127" cy="2139"/>
            </a:xfrm>
          </p:grpSpPr>
          <p:cxnSp>
            <p:nvCxnSpPr>
              <p:cNvPr id="1076" name="AutoShape 20"/>
              <p:cNvCxnSpPr>
                <a:cxnSpLocks noChangeShapeType="1"/>
                <a:endCxn id="18453" idx="1"/>
              </p:cNvCxnSpPr>
              <p:nvPr/>
            </p:nvCxnSpPr>
            <p:spPr bwMode="auto">
              <a:xfrm>
                <a:off x="417" y="3766"/>
                <a:ext cx="744" cy="1970"/>
              </a:xfrm>
              <a:prstGeom prst="straightConnector1">
                <a:avLst/>
              </a:prstGeom>
              <a:noFill/>
              <a:ln w="28575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53" name="Text Box 21"/>
              <p:cNvSpPr txBox="1">
                <a:spLocks noChangeArrowheads="1"/>
              </p:cNvSpPr>
              <p:nvPr/>
            </p:nvSpPr>
            <p:spPr bwMode="auto">
              <a:xfrm>
                <a:off x="1161" y="5566"/>
                <a:ext cx="1383" cy="339"/>
              </a:xfrm>
              <a:prstGeom prst="rect">
                <a:avLst/>
              </a:prstGeom>
              <a:solidFill>
                <a:srgbClr val="FF33CC"/>
              </a:solidFill>
              <a:ln w="28575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33CC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ASET TETAP LAINNYA</a:t>
                </a:r>
              </a:p>
            </p:txBody>
          </p:sp>
        </p:grpSp>
        <p:sp>
          <p:nvSpPr>
            <p:cNvPr id="18498" name="Line 66"/>
            <p:cNvSpPr>
              <a:spLocks noChangeShapeType="1"/>
            </p:cNvSpPr>
            <p:nvPr/>
          </p:nvSpPr>
          <p:spPr bwMode="auto">
            <a:xfrm flipV="1">
              <a:off x="8421423" y="4520002"/>
              <a:ext cx="957101" cy="31159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476" name="Text Box 44"/>
            <p:cNvSpPr txBox="1">
              <a:spLocks noChangeArrowheads="1"/>
            </p:cNvSpPr>
            <p:nvPr/>
          </p:nvSpPr>
          <p:spPr bwMode="auto">
            <a:xfrm>
              <a:off x="9378521" y="4150562"/>
              <a:ext cx="2830216" cy="738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 err="1">
                  <a:solidFill>
                    <a:prstClr val="black"/>
                  </a:solidFill>
                  <a:latin typeface="Arial" charset="0"/>
                </a:rPr>
                <a:t>Barang</a:t>
              </a:r>
              <a:r>
                <a:rPr lang="en-US" sz="14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Arial" charset="0"/>
                </a:rPr>
                <a:t>Bercorak</a:t>
              </a:r>
              <a:r>
                <a:rPr lang="en-US" sz="14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id-ID" sz="1400" b="1" dirty="0">
                  <a:solidFill>
                    <a:prstClr val="black"/>
                  </a:solidFill>
                  <a:latin typeface="Arial" charset="0"/>
                </a:rPr>
                <a:t>Kesenian dan </a:t>
              </a:r>
              <a:r>
                <a:rPr lang="en-US" sz="1400" b="1" dirty="0" err="1">
                  <a:solidFill>
                    <a:prstClr val="black"/>
                  </a:solidFill>
                  <a:latin typeface="Arial" charset="0"/>
                </a:rPr>
                <a:t>Kebudayaan</a:t>
              </a:r>
              <a:endParaRPr lang="en-US" sz="14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478" name="Text Box 46"/>
            <p:cNvSpPr txBox="1">
              <a:spLocks noChangeArrowheads="1"/>
            </p:cNvSpPr>
            <p:nvPr/>
          </p:nvSpPr>
          <p:spPr bwMode="auto">
            <a:xfrm>
              <a:off x="9378522" y="3653642"/>
              <a:ext cx="2561484" cy="3079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 err="1">
                  <a:solidFill>
                    <a:prstClr val="black"/>
                  </a:solidFill>
                  <a:latin typeface="Arial" charset="0"/>
                </a:rPr>
                <a:t>Buku</a:t>
              </a:r>
              <a:r>
                <a:rPr lang="en-US" sz="14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Arial" charset="0"/>
                </a:rPr>
                <a:t>Perpustakaan</a:t>
              </a:r>
              <a:endParaRPr lang="en-US" sz="1400" b="1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1070" name="AutoShape 47"/>
            <p:cNvCxnSpPr>
              <a:cxnSpLocks noChangeShapeType="1"/>
              <a:stCxn id="18453" idx="3"/>
              <a:endCxn id="18478" idx="1"/>
            </p:cNvCxnSpPr>
            <p:nvPr/>
          </p:nvCxnSpPr>
          <p:spPr bwMode="auto">
            <a:xfrm flipV="1">
              <a:off x="8400257" y="3807637"/>
              <a:ext cx="978265" cy="1081306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18481" name="Text Box 49"/>
            <p:cNvSpPr txBox="1">
              <a:spLocks noChangeArrowheads="1"/>
            </p:cNvSpPr>
            <p:nvPr/>
          </p:nvSpPr>
          <p:spPr bwMode="auto">
            <a:xfrm>
              <a:off x="9365532" y="5059022"/>
              <a:ext cx="2456977" cy="3079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d-ID" sz="1400" b="1" dirty="0">
                  <a:solidFill>
                    <a:prstClr val="black"/>
                  </a:solidFill>
                  <a:latin typeface="Arial" charset="0"/>
                </a:rPr>
                <a:t>Hewan dan Ternak</a:t>
              </a:r>
              <a:endParaRPr lang="en-US" sz="14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6" name="Text Box 49"/>
            <p:cNvSpPr txBox="1">
              <a:spLocks noChangeArrowheads="1"/>
            </p:cNvSpPr>
            <p:nvPr/>
          </p:nvSpPr>
          <p:spPr bwMode="auto">
            <a:xfrm>
              <a:off x="9365530" y="5445224"/>
              <a:ext cx="2456977" cy="3079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Arial" charset="0"/>
                </a:rPr>
                <a:t>Tanaman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7" name="Text Box 49"/>
            <p:cNvSpPr txBox="1">
              <a:spLocks noChangeArrowheads="1"/>
            </p:cNvSpPr>
            <p:nvPr/>
          </p:nvSpPr>
          <p:spPr bwMode="auto">
            <a:xfrm>
              <a:off x="9395605" y="5843711"/>
              <a:ext cx="2456977" cy="3079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Arial" charset="0"/>
                </a:rPr>
                <a:t>Aset Lainnya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0" name="Line 66"/>
            <p:cNvSpPr>
              <a:spLocks noChangeShapeType="1"/>
            </p:cNvSpPr>
            <p:nvPr/>
          </p:nvSpPr>
          <p:spPr bwMode="auto">
            <a:xfrm>
              <a:off x="8421424" y="4834174"/>
              <a:ext cx="957099" cy="378843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1" name="Line 66"/>
            <p:cNvSpPr>
              <a:spLocks noChangeShapeType="1"/>
            </p:cNvSpPr>
            <p:nvPr/>
          </p:nvSpPr>
          <p:spPr bwMode="auto">
            <a:xfrm>
              <a:off x="8404344" y="4831593"/>
              <a:ext cx="974179" cy="767626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2" name="Line 66"/>
            <p:cNvSpPr>
              <a:spLocks noChangeShapeType="1"/>
            </p:cNvSpPr>
            <p:nvPr/>
          </p:nvSpPr>
          <p:spPr bwMode="auto">
            <a:xfrm>
              <a:off x="8421425" y="4834176"/>
              <a:ext cx="957099" cy="1146467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538726" y="2571450"/>
              <a:ext cx="2207799" cy="707886"/>
            </a:xfrm>
            <a:prstGeom prst="rect">
              <a:avLst/>
            </a:prstGeom>
            <a:solidFill>
              <a:srgbClr val="6600FF"/>
            </a:solidFill>
            <a:ln w="2857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00FF"/>
              </a:extrusionClr>
            </a:sp3d>
          </p:spPr>
          <p:txBody>
            <a:bodyPr wrap="square">
              <a:spAutoFit/>
              <a:flatTx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ASET </a:t>
              </a:r>
              <a:endParaRPr lang="id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TETAP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3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d-ID" dirty="0"/>
              <a:t>Prosedur Perencanaan Kebutuhan Aset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3552" y="908720"/>
            <a:ext cx="1800200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Buku Inventaris, Musdes, Musren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4871864" y="793279"/>
            <a:ext cx="1728192" cy="1267569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>
                <a:solidFill>
                  <a:schemeClr val="tx1"/>
                </a:solidFill>
              </a:rPr>
              <a:t>Sebagai dasar penyusunan RKAMDes dan RKPAMDes oleh Pengusurus Aset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25705" y="908720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Carik melakukan Pencermatan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31013" y="2507754"/>
            <a:ext cx="1944216" cy="10081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Lurah RKAMDes &amp; RKPAMDes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31014" y="4077072"/>
            <a:ext cx="1929383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RKPKal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46898" y="4093444"/>
            <a:ext cx="2016224" cy="99174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Penyusunan RAB</a:t>
            </a:r>
          </a:p>
        </p:txBody>
      </p:sp>
      <p:sp>
        <p:nvSpPr>
          <p:cNvPr id="10" name="Flowchart: Multidocument 9"/>
          <p:cNvSpPr/>
          <p:nvPr/>
        </p:nvSpPr>
        <p:spPr>
          <a:xfrm>
            <a:off x="2063552" y="4009256"/>
            <a:ext cx="1800200" cy="1152128"/>
          </a:xfrm>
          <a:prstGeom prst="flowChartMultidocumen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APBKal</a:t>
            </a:r>
          </a:p>
        </p:txBody>
      </p:sp>
      <p:cxnSp>
        <p:nvCxnSpPr>
          <p:cNvPr id="12" name="Straight Arrow Connector 11"/>
          <p:cNvCxnSpPr>
            <a:stCxn id="4" idx="3"/>
            <a:endCxn id="5" idx="1"/>
          </p:cNvCxnSpPr>
          <p:nvPr/>
        </p:nvCxnSpPr>
        <p:spPr>
          <a:xfrm>
            <a:off x="3863752" y="1412777"/>
            <a:ext cx="1008112" cy="142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6609581" y="1398490"/>
            <a:ext cx="1116124" cy="142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>
          <a:xfrm>
            <a:off x="8697813" y="1916832"/>
            <a:ext cx="5308" cy="5909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8" idx="0"/>
          </p:cNvCxnSpPr>
          <p:nvPr/>
        </p:nvCxnSpPr>
        <p:spPr>
          <a:xfrm flipH="1">
            <a:off x="8695705" y="3515866"/>
            <a:ext cx="7416" cy="5612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1"/>
            <a:endCxn id="9" idx="3"/>
          </p:cNvCxnSpPr>
          <p:nvPr/>
        </p:nvCxnSpPr>
        <p:spPr>
          <a:xfrm flipH="1">
            <a:off x="6763123" y="4581128"/>
            <a:ext cx="967891" cy="81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863752" y="4589314"/>
            <a:ext cx="834064" cy="81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63652" y="2348880"/>
            <a:ext cx="4428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Format yg dipergunakan :</a:t>
            </a:r>
          </a:p>
          <a:p>
            <a:pPr marL="342900" indent="-342900">
              <a:buAutoNum type="arabicPeriod"/>
            </a:pPr>
            <a:r>
              <a:rPr lang="id-ID" dirty="0"/>
              <a:t>Lamp. 6 RKAMDes</a:t>
            </a:r>
          </a:p>
          <a:p>
            <a:pPr marL="342900" indent="-342900">
              <a:buAutoNum type="arabicPeriod"/>
            </a:pPr>
            <a:r>
              <a:rPr lang="id-ID" dirty="0"/>
              <a:t>Lamp. 7 Perubahan RKAMDes</a:t>
            </a:r>
          </a:p>
          <a:p>
            <a:pPr marL="342900" indent="-342900">
              <a:buAutoNum type="arabicPeriod"/>
            </a:pPr>
            <a:r>
              <a:rPr lang="id-ID" dirty="0"/>
              <a:t>Lamp. 8 RKPAMDes</a:t>
            </a:r>
          </a:p>
          <a:p>
            <a:pPr marL="342900" indent="-342900">
              <a:buAutoNum type="arabicPeriod"/>
            </a:pPr>
            <a:r>
              <a:rPr lang="id-ID" dirty="0"/>
              <a:t>Lamp. 9 Perubahan RKPAMDes</a:t>
            </a:r>
          </a:p>
        </p:txBody>
      </p:sp>
    </p:spTree>
    <p:extLst>
      <p:ext uri="{BB962C8B-B14F-4D97-AF65-F5344CB8AC3E}">
        <p14:creationId xmlns:p14="http://schemas.microsoft.com/office/powerpoint/2010/main" val="699170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634082"/>
          </a:xfrm>
        </p:spPr>
        <p:txBody>
          <a:bodyPr>
            <a:noAutofit/>
          </a:bodyPr>
          <a:lstStyle/>
          <a:p>
            <a:r>
              <a:rPr lang="id-ID" sz="2800" dirty="0"/>
              <a:t>Prosedur Pengadaan Aset</a:t>
            </a:r>
          </a:p>
        </p:txBody>
      </p:sp>
      <p:sp>
        <p:nvSpPr>
          <p:cNvPr id="4" name="Round Single Corner Rectangle 3"/>
          <p:cNvSpPr/>
          <p:nvPr/>
        </p:nvSpPr>
        <p:spPr>
          <a:xfrm>
            <a:off x="1919536" y="980728"/>
            <a:ext cx="1944216" cy="1008112"/>
          </a:xfrm>
          <a:prstGeom prst="round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RKAMKal</a:t>
            </a:r>
          </a:p>
          <a:p>
            <a:pPr algn="ctr"/>
            <a:r>
              <a:rPr lang="id-ID" dirty="0"/>
              <a:t>RKPAMKal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4655840" y="980728"/>
            <a:ext cx="1944216" cy="1008112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tx1"/>
                </a:solidFill>
              </a:rPr>
              <a:t>Proses Pengadaan dan </a:t>
            </a:r>
          </a:p>
          <a:p>
            <a:pPr algn="ctr"/>
            <a:r>
              <a:rPr lang="id-ID" sz="1400" b="1" dirty="0">
                <a:solidFill>
                  <a:schemeClr val="tx1"/>
                </a:solidFill>
              </a:rPr>
              <a:t>Pemeriksaan Barang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7392144" y="980728"/>
            <a:ext cx="1944216" cy="1008112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/>
              <a:t>Penyerahan kepada Lurah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1919536" y="4653136"/>
            <a:ext cx="1944216" cy="1008112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/>
              <a:t>Penyusunan Daftar Pengadaan/ Pemeliharaan</a:t>
            </a:r>
          </a:p>
        </p:txBody>
      </p:sp>
      <p:sp>
        <p:nvSpPr>
          <p:cNvPr id="8" name="Round Single Corner Rectangle 7"/>
          <p:cNvSpPr/>
          <p:nvPr/>
        </p:nvSpPr>
        <p:spPr>
          <a:xfrm>
            <a:off x="4655840" y="4653136"/>
            <a:ext cx="1944216" cy="1008112"/>
          </a:xfrm>
          <a:prstGeom prst="round1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/>
              <a:t>Ditetapkan oleh Lurah</a:t>
            </a:r>
          </a:p>
        </p:txBody>
      </p:sp>
      <p:sp>
        <p:nvSpPr>
          <p:cNvPr id="9" name="Round Single Corner Rectangle 8"/>
          <p:cNvSpPr/>
          <p:nvPr/>
        </p:nvSpPr>
        <p:spPr>
          <a:xfrm>
            <a:off x="7392144" y="4653136"/>
            <a:ext cx="1944216" cy="1008112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rgbClr val="FF0000"/>
                </a:solidFill>
              </a:rPr>
              <a:t>Kompilasi untuk Penyusunan LKKal</a:t>
            </a:r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3863752" y="1484784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00056" y="1484784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 flipH="1">
            <a:off x="2891644" y="1988840"/>
            <a:ext cx="5472608" cy="26642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63752" y="5157192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00056" y="5157192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51584" y="2492896"/>
            <a:ext cx="464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Lamp. 10 Daftar Pengadaan AM</a:t>
            </a:r>
            <a:r>
              <a:rPr lang="en-US" dirty="0"/>
              <a:t>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67908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5659" y="274638"/>
            <a:ext cx="10067102" cy="562074"/>
          </a:xfrm>
        </p:spPr>
        <p:txBody>
          <a:bodyPr>
            <a:noAutofit/>
          </a:bodyPr>
          <a:lstStyle/>
          <a:p>
            <a:r>
              <a:rPr lang="id-ID" sz="2400" b="1" dirty="0">
                <a:latin typeface="Baskerville Old Face" panose="02020602080505020303" pitchFamily="18" charset="0"/>
              </a:rPr>
              <a:t>Prosedur Penerimaan, Penyimpanan dan Penyaluran AM</a:t>
            </a:r>
            <a:r>
              <a:rPr lang="en-US" sz="2400" b="1" dirty="0">
                <a:latin typeface="Baskerville Old Face" panose="02020602080505020303" pitchFamily="18" charset="0"/>
              </a:rPr>
              <a:t>K</a:t>
            </a:r>
            <a:endParaRPr lang="id-ID" sz="2400" b="1" dirty="0">
              <a:latin typeface="Baskerville Old Face" panose="02020602080505020303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991544" y="908720"/>
            <a:ext cx="7776864" cy="5400600"/>
            <a:chOff x="179512" y="908720"/>
            <a:chExt cx="6984776" cy="5047223"/>
          </a:xfrm>
        </p:grpSpPr>
        <p:sp>
          <p:nvSpPr>
            <p:cNvPr id="4" name="Rectangle 3"/>
            <p:cNvSpPr/>
            <p:nvPr/>
          </p:nvSpPr>
          <p:spPr>
            <a:xfrm>
              <a:off x="179512" y="908720"/>
              <a:ext cx="1872208" cy="86409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Hasil Pengadaan AM</a:t>
              </a:r>
              <a:r>
                <a:rPr lang="en-US" dirty="0"/>
                <a:t>K</a:t>
              </a:r>
              <a:endParaRPr lang="id-ID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83768" y="908720"/>
              <a:ext cx="1872208" cy="86409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>
                  <a:solidFill>
                    <a:schemeClr val="tx1"/>
                  </a:solidFill>
                </a:rPr>
                <a:t>Pengurus Aset/ Pembantu Pengelola Aset</a:t>
              </a: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9512" y="2276872"/>
              <a:ext cx="1872208" cy="864096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Lurah</a:t>
              </a:r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2689126" y="2293454"/>
              <a:ext cx="1584176" cy="1080120"/>
            </a:xfrm>
            <a:prstGeom prst="flowChartMagneticDisk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GUDANG</a:t>
              </a:r>
            </a:p>
          </p:txBody>
        </p:sp>
        <p:cxnSp>
          <p:nvCxnSpPr>
            <p:cNvPr id="9" name="Straight Connector 8"/>
            <p:cNvCxnSpPr>
              <a:stCxn id="5" idx="3"/>
            </p:cNvCxnSpPr>
            <p:nvPr/>
          </p:nvCxnSpPr>
          <p:spPr>
            <a:xfrm>
              <a:off x="4355976" y="1340768"/>
              <a:ext cx="6480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4"/>
            </p:cNvCxnSpPr>
            <p:nvPr/>
          </p:nvCxnSpPr>
          <p:spPr>
            <a:xfrm>
              <a:off x="4273302" y="2833514"/>
              <a:ext cx="7307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04048" y="1340768"/>
              <a:ext cx="0" cy="14927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004048" y="2087141"/>
              <a:ext cx="2880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292080" y="1655093"/>
              <a:ext cx="1872208" cy="86409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100" dirty="0">
                  <a:solidFill>
                    <a:schemeClr val="tx1"/>
                  </a:solidFill>
                </a:rPr>
                <a:t>Melakukan pencatatan, pembukuan dan pemeriksaan AM</a:t>
              </a:r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endParaRPr lang="id-ID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4" idx="2"/>
              <a:endCxn id="6" idx="0"/>
            </p:cNvCxnSpPr>
            <p:nvPr/>
          </p:nvCxnSpPr>
          <p:spPr>
            <a:xfrm>
              <a:off x="1115616" y="1772816"/>
              <a:ext cx="0" cy="50405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6" idx="3"/>
              <a:endCxn id="5" idx="2"/>
            </p:cNvCxnSpPr>
            <p:nvPr/>
          </p:nvCxnSpPr>
          <p:spPr>
            <a:xfrm flipV="1">
              <a:off x="2051720" y="1772816"/>
              <a:ext cx="1368152" cy="93610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3"/>
              <a:endCxn id="30" idx="0"/>
            </p:cNvCxnSpPr>
            <p:nvPr/>
          </p:nvCxnSpPr>
          <p:spPr>
            <a:xfrm>
              <a:off x="3481214" y="3373574"/>
              <a:ext cx="0" cy="487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545110" y="3861048"/>
              <a:ext cx="1872208" cy="864096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b="1" dirty="0">
                  <a:solidFill>
                    <a:schemeClr val="bg1"/>
                  </a:solidFill>
                </a:rPr>
                <a:t>Pengurus AM</a:t>
              </a:r>
              <a:r>
                <a:rPr lang="en-US" sz="1600" b="1" dirty="0">
                  <a:solidFill>
                    <a:schemeClr val="bg1"/>
                  </a:solidFill>
                </a:rPr>
                <a:t>K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92080" y="3861048"/>
              <a:ext cx="1872208" cy="864096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>
                  <a:solidFill>
                    <a:schemeClr val="tx1"/>
                  </a:solidFill>
                </a:rPr>
                <a:t>Pengguna AM</a:t>
              </a:r>
              <a:r>
                <a:rPr lang="en-US" sz="1600" dirty="0">
                  <a:solidFill>
                    <a:schemeClr val="tx1"/>
                  </a:solidFill>
                </a:rPr>
                <a:t>K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0" idx="3"/>
              <a:endCxn id="31" idx="1"/>
            </p:cNvCxnSpPr>
            <p:nvPr/>
          </p:nvCxnSpPr>
          <p:spPr>
            <a:xfrm>
              <a:off x="4417318" y="4293096"/>
              <a:ext cx="874762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54699" y="4293096"/>
              <a:ext cx="0" cy="7920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918595" y="5091847"/>
              <a:ext cx="1872208" cy="864096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100" dirty="0"/>
                <a:t>Laporan Penerimaan, Pengeluaran, BAST AM</a:t>
              </a:r>
              <a:r>
                <a:rPr lang="en-US" sz="1100" dirty="0"/>
                <a:t>K</a:t>
              </a:r>
              <a:endParaRPr lang="id-ID" sz="11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03513" y="3546150"/>
            <a:ext cx="3082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id-ID" sz="1200" dirty="0"/>
              <a:t>Lamp. 11 Buku Penerimaan AMD</a:t>
            </a:r>
          </a:p>
          <a:p>
            <a:pPr marL="228600" indent="-228600">
              <a:buAutoNum type="arabicPeriod"/>
            </a:pPr>
            <a:r>
              <a:rPr lang="id-ID" sz="1200" dirty="0"/>
              <a:t>Lamp. 12 Buku Pengeluaran AMD</a:t>
            </a:r>
          </a:p>
          <a:p>
            <a:pPr marL="228600" indent="-228600">
              <a:buAutoNum type="arabicPeriod"/>
            </a:pPr>
            <a:r>
              <a:rPr lang="id-ID" sz="1200" dirty="0"/>
              <a:t>Lamp. 13 Buku Aset Inventaris</a:t>
            </a:r>
          </a:p>
          <a:p>
            <a:pPr marL="228600" indent="-228600">
              <a:buAutoNum type="arabicPeriod"/>
            </a:pPr>
            <a:r>
              <a:rPr lang="id-ID" sz="1200" dirty="0"/>
              <a:t>Lamp. 14 Buku Aset Pakai Habis</a:t>
            </a:r>
          </a:p>
          <a:p>
            <a:pPr marL="228600" indent="-228600">
              <a:buAutoNum type="arabicPeriod"/>
            </a:pPr>
            <a:r>
              <a:rPr lang="id-ID" sz="1200" dirty="0"/>
              <a:t>Lamp. 15 Kartu Aset</a:t>
            </a:r>
          </a:p>
          <a:p>
            <a:pPr marL="228600" indent="-228600">
              <a:buAutoNum type="arabicPeriod"/>
            </a:pPr>
            <a:r>
              <a:rPr lang="id-ID" sz="1200" dirty="0"/>
              <a:t>Lamp. 16 Kartu Persediaan Aset</a:t>
            </a:r>
          </a:p>
          <a:p>
            <a:pPr marL="228600" indent="-228600">
              <a:buAutoNum type="arabicPeriod"/>
            </a:pP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11325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Prosedur Penatausahaan AM</a:t>
            </a:r>
            <a:r>
              <a:rPr lang="en-US" dirty="0">
                <a:solidFill>
                  <a:schemeClr val="tx1"/>
                </a:solidFill>
              </a:rPr>
              <a:t>K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1544" y="1412776"/>
            <a:ext cx="2160240" cy="936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Pembukuan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3872" y="1412776"/>
            <a:ext cx="2160240" cy="9361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Inventarisasi</a:t>
            </a:r>
          </a:p>
        </p:txBody>
      </p:sp>
      <p:sp>
        <p:nvSpPr>
          <p:cNvPr id="6" name="Rectangle 5"/>
          <p:cNvSpPr/>
          <p:nvPr/>
        </p:nvSpPr>
        <p:spPr>
          <a:xfrm>
            <a:off x="7896200" y="1412776"/>
            <a:ext cx="2160240" cy="9361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Pelaporan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9836" y="3287936"/>
            <a:ext cx="2808312" cy="12014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Pendataan</a:t>
            </a:r>
          </a:p>
          <a:p>
            <a:pPr marL="285750" indent="-2857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Pencatatan</a:t>
            </a:r>
          </a:p>
          <a:p>
            <a:pPr marL="285750" indent="-2857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Pelaporan Hasil Pendataan</a:t>
            </a:r>
          </a:p>
        </p:txBody>
      </p:sp>
      <p:sp>
        <p:nvSpPr>
          <p:cNvPr id="8" name="Rectangle 7"/>
          <p:cNvSpPr/>
          <p:nvPr/>
        </p:nvSpPr>
        <p:spPr>
          <a:xfrm>
            <a:off x="7845400" y="4221088"/>
            <a:ext cx="2271576" cy="146776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>
                <a:solidFill>
                  <a:schemeClr val="tx1"/>
                </a:solidFill>
              </a:rPr>
              <a:t>Kepada ;</a:t>
            </a:r>
          </a:p>
          <a:p>
            <a:pPr marL="285750" indent="-285750">
              <a:buFontTx/>
              <a:buChar char="-"/>
            </a:pPr>
            <a:r>
              <a:rPr lang="id-ID" b="1" dirty="0">
                <a:solidFill>
                  <a:schemeClr val="tx1"/>
                </a:solidFill>
              </a:rPr>
              <a:t>Lurah</a:t>
            </a:r>
          </a:p>
          <a:p>
            <a:pPr marL="285750" indent="-285750">
              <a:buFontTx/>
              <a:buChar char="-"/>
            </a:pPr>
            <a:r>
              <a:rPr lang="id-ID" b="1" dirty="0">
                <a:solidFill>
                  <a:schemeClr val="tx1"/>
                </a:solidFill>
              </a:rPr>
              <a:t>Panewu</a:t>
            </a:r>
          </a:p>
          <a:p>
            <a:pPr marL="285750" indent="-285750">
              <a:buFontTx/>
              <a:buChar char="-"/>
            </a:pPr>
            <a:r>
              <a:rPr lang="id-ID" b="1" dirty="0">
                <a:solidFill>
                  <a:schemeClr val="tx1"/>
                </a:solidFill>
              </a:rPr>
              <a:t>Bupati</a:t>
            </a:r>
          </a:p>
        </p:txBody>
      </p:sp>
      <p:sp>
        <p:nvSpPr>
          <p:cNvPr id="9" name="Rectangle 8"/>
          <p:cNvSpPr/>
          <p:nvPr/>
        </p:nvSpPr>
        <p:spPr>
          <a:xfrm>
            <a:off x="1991544" y="4221088"/>
            <a:ext cx="2160240" cy="146776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id-ID" sz="1400" dirty="0">
                <a:solidFill>
                  <a:schemeClr val="tx1"/>
                </a:solidFill>
              </a:rPr>
              <a:t>KIA</a:t>
            </a:r>
            <a:r>
              <a:rPr lang="en-US" sz="1400" dirty="0">
                <a:solidFill>
                  <a:schemeClr val="tx1"/>
                </a:solidFill>
              </a:rPr>
              <a:t> A s/d G</a:t>
            </a:r>
            <a:endParaRPr lang="id-ID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d-ID" sz="1400" dirty="0">
                <a:solidFill>
                  <a:schemeClr val="tx1"/>
                </a:solidFill>
              </a:rPr>
              <a:t>KIR</a:t>
            </a:r>
          </a:p>
          <a:p>
            <a:pPr marL="285750" indent="-285750">
              <a:buFontTx/>
              <a:buChar char="-"/>
            </a:pPr>
            <a:r>
              <a:rPr lang="id-ID" sz="1400" dirty="0">
                <a:solidFill>
                  <a:schemeClr val="tx1"/>
                </a:solidFill>
              </a:rPr>
              <a:t>Daftar Mutasi Aset</a:t>
            </a:r>
          </a:p>
          <a:p>
            <a:pPr marL="285750" indent="-285750">
              <a:buFontTx/>
              <a:buChar char="-"/>
            </a:pPr>
            <a:r>
              <a:rPr lang="id-ID" sz="1400" dirty="0">
                <a:solidFill>
                  <a:schemeClr val="tx1"/>
                </a:solidFill>
              </a:rPr>
              <a:t>Buku Inventaris</a:t>
            </a:r>
          </a:p>
          <a:p>
            <a:pPr marL="285750" indent="-285750">
              <a:buFontTx/>
              <a:buChar char="-"/>
            </a:pPr>
            <a:endParaRPr lang="id-ID" dirty="0"/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4151784" y="1880828"/>
            <a:ext cx="7920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34932" y="1882056"/>
            <a:ext cx="7920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6023992" y="2348880"/>
            <a:ext cx="0" cy="939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8976320" y="2348880"/>
            <a:ext cx="0" cy="18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9" idx="0"/>
          </p:cNvCxnSpPr>
          <p:nvPr/>
        </p:nvCxnSpPr>
        <p:spPr>
          <a:xfrm>
            <a:off x="3071664" y="2348880"/>
            <a:ext cx="0" cy="18722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95800" y="479715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/>
              <a:t>Lamp. 11 s/d Lamp. 35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/>
              <a:t>MTW Aset 2025</a:t>
            </a:r>
          </a:p>
        </p:txBody>
      </p:sp>
    </p:spTree>
    <p:extLst>
      <p:ext uri="{BB962C8B-B14F-4D97-AF65-F5344CB8AC3E}">
        <p14:creationId xmlns:p14="http://schemas.microsoft.com/office/powerpoint/2010/main" val="4025581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1944" y="226796"/>
            <a:ext cx="8229600" cy="611944"/>
          </a:xfrm>
        </p:spPr>
        <p:txBody>
          <a:bodyPr>
            <a:normAutofit/>
          </a:bodyPr>
          <a:lstStyle/>
          <a:p>
            <a:r>
              <a:rPr lang="id-ID" dirty="0"/>
              <a:t>Prosedur Penghapusan AM</a:t>
            </a:r>
            <a:r>
              <a:rPr lang="en-US" dirty="0"/>
              <a:t>K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1991544" y="1196752"/>
            <a:ext cx="2232248" cy="1008112"/>
          </a:xfrm>
          <a:prstGeom prst="roundRect">
            <a:avLst/>
          </a:prstGeom>
          <a:solidFill>
            <a:srgbClr val="FF00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Pengguna AM</a:t>
            </a:r>
            <a:r>
              <a:rPr lang="en-US" dirty="0"/>
              <a:t>K</a:t>
            </a:r>
            <a:r>
              <a:rPr lang="id-ID" dirty="0"/>
              <a:t>/ Pengurus Aset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33392" y="1196752"/>
            <a:ext cx="2232248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Pengajuan Penghapusan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83140" y="1216844"/>
            <a:ext cx="2232248" cy="1008112"/>
          </a:xfrm>
          <a:prstGeom prst="roundRect">
            <a:avLst/>
          </a:prstGeom>
          <a:solidFill>
            <a:srgbClr val="FFFF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Panitia Penghapusan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83140" y="3068960"/>
            <a:ext cx="2232248" cy="1008112"/>
          </a:xfrm>
          <a:prstGeom prst="roundRect">
            <a:avLst/>
          </a:prstGeom>
          <a:solidFill>
            <a:srgbClr val="92D05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Ditetapkan oleh Lurah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83140" y="4794448"/>
            <a:ext cx="2232248" cy="1008112"/>
          </a:xfrm>
          <a:prstGeom prst="roundRect">
            <a:avLst/>
          </a:prstGeom>
          <a:solidFill>
            <a:srgbClr val="0070C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SK Penghapusan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33392" y="4794448"/>
            <a:ext cx="2232248" cy="1008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bg2">
                    <a:lumMod val="50000"/>
                  </a:schemeClr>
                </a:solidFill>
              </a:rPr>
              <a:t>Dimusnahkan/ Dipindahtangankan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05908" y="2888940"/>
            <a:ext cx="2232248" cy="136815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Meneliti dan menyeleksi aset yang akan dihapus/Ijin Bupati</a:t>
            </a:r>
          </a:p>
        </p:txBody>
      </p:sp>
      <p:cxnSp>
        <p:nvCxnSpPr>
          <p:cNvPr id="12" name="Straight Arrow Connector 11"/>
          <p:cNvCxnSpPr>
            <a:stCxn id="4" idx="3"/>
            <a:endCxn id="5" idx="1"/>
          </p:cNvCxnSpPr>
          <p:nvPr/>
        </p:nvCxnSpPr>
        <p:spPr>
          <a:xfrm>
            <a:off x="4223792" y="1700808"/>
            <a:ext cx="609600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</p:cNvCxnSpPr>
          <p:nvPr/>
        </p:nvCxnSpPr>
        <p:spPr>
          <a:xfrm>
            <a:off x="7065640" y="1700808"/>
            <a:ext cx="817500" cy="1910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>
          <a:xfrm>
            <a:off x="8999264" y="2224956"/>
            <a:ext cx="0" cy="84400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>
            <a:off x="8999264" y="4077072"/>
            <a:ext cx="0" cy="7173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1"/>
            <a:endCxn id="9" idx="3"/>
          </p:cNvCxnSpPr>
          <p:nvPr/>
        </p:nvCxnSpPr>
        <p:spPr>
          <a:xfrm flipH="1">
            <a:off x="7065640" y="5298504"/>
            <a:ext cx="8175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endCxn id="10" idx="3"/>
          </p:cNvCxnSpPr>
          <p:nvPr/>
        </p:nvCxnSpPr>
        <p:spPr>
          <a:xfrm rot="10800000" flipV="1">
            <a:off x="6438156" y="2224956"/>
            <a:ext cx="2250132" cy="1348060"/>
          </a:xfrm>
          <a:prstGeom prst="curvedConnector3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19536" y="2420889"/>
            <a:ext cx="323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Lamp. 20 SK Penghapusan</a:t>
            </a:r>
          </a:p>
        </p:txBody>
      </p:sp>
    </p:spTree>
    <p:extLst>
      <p:ext uri="{BB962C8B-B14F-4D97-AF65-F5344CB8AC3E}">
        <p14:creationId xmlns:p14="http://schemas.microsoft.com/office/powerpoint/2010/main" val="1827583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Prosedur Pemindahtanganan AM</a:t>
            </a:r>
            <a:r>
              <a:rPr lang="en-US" dirty="0"/>
              <a:t>K</a:t>
            </a:r>
            <a:endParaRPr lang="id-ID" dirty="0"/>
          </a:p>
        </p:txBody>
      </p:sp>
      <p:sp>
        <p:nvSpPr>
          <p:cNvPr id="4" name="Round Single Corner Rectangle 3"/>
          <p:cNvSpPr/>
          <p:nvPr/>
        </p:nvSpPr>
        <p:spPr>
          <a:xfrm>
            <a:off x="1991544" y="1556792"/>
            <a:ext cx="2304256" cy="1152128"/>
          </a:xfrm>
          <a:prstGeom prst="round1Rect">
            <a:avLst/>
          </a:prstGeom>
          <a:solidFill>
            <a:schemeClr val="accent4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Lurah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1981672" y="3356992"/>
            <a:ext cx="2304256" cy="1152128"/>
          </a:xfrm>
          <a:prstGeom prst="round1Rect">
            <a:avLst/>
          </a:prstGeom>
          <a:solidFill>
            <a:srgbClr val="FFC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SK Penghapusan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4943872" y="3356992"/>
            <a:ext cx="2304256" cy="1152128"/>
          </a:xfrm>
          <a:prstGeom prst="round1Rect">
            <a:avLst/>
          </a:prstGeom>
          <a:solidFill>
            <a:srgbClr val="00B05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/>
              <a:t> Pemindahtanganan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6960096" y="4941168"/>
            <a:ext cx="3168352" cy="1512168"/>
          </a:xfrm>
          <a:prstGeom prst="round1Rect">
            <a:avLst/>
          </a:prstGeom>
          <a:solidFill>
            <a:srgbClr val="00206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id-ID" dirty="0"/>
              <a:t>Penjualan</a:t>
            </a:r>
          </a:p>
          <a:p>
            <a:pPr marL="285750" indent="-285750">
              <a:buFontTx/>
              <a:buChar char="-"/>
            </a:pPr>
            <a:r>
              <a:rPr lang="id-ID" dirty="0"/>
              <a:t>Tukar menukar</a:t>
            </a:r>
          </a:p>
          <a:p>
            <a:pPr marL="285750" indent="-285750">
              <a:buFontTx/>
              <a:buChar char="-"/>
            </a:pPr>
            <a:r>
              <a:rPr lang="id-ID" dirty="0"/>
              <a:t>Dihibahkan</a:t>
            </a:r>
          </a:p>
          <a:p>
            <a:pPr marL="285750" indent="-285750">
              <a:buFontTx/>
              <a:buChar char="-"/>
            </a:pPr>
            <a:r>
              <a:rPr lang="id-ID" dirty="0"/>
              <a:t>Penyertaan Modal</a:t>
            </a:r>
          </a:p>
        </p:txBody>
      </p:sp>
      <p:sp>
        <p:nvSpPr>
          <p:cNvPr id="8" name="Round Single Corner Rectangle 7"/>
          <p:cNvSpPr/>
          <p:nvPr/>
        </p:nvSpPr>
        <p:spPr>
          <a:xfrm>
            <a:off x="7392144" y="1844824"/>
            <a:ext cx="2304256" cy="1152128"/>
          </a:xfrm>
          <a:prstGeom prst="round1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Setoran Kas Kalurahan</a:t>
            </a:r>
          </a:p>
          <a:p>
            <a:pPr algn="ctr"/>
            <a:r>
              <a:rPr lang="id-ID" dirty="0"/>
              <a:t>(Penjualan)</a:t>
            </a: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flipH="1">
            <a:off x="3133800" y="2708920"/>
            <a:ext cx="9872" cy="6480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4285928" y="3933056"/>
            <a:ext cx="657944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1"/>
          </p:cNvCxnSpPr>
          <p:nvPr/>
        </p:nvCxnSpPr>
        <p:spPr>
          <a:xfrm>
            <a:off x="6096000" y="5697252"/>
            <a:ext cx="864096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2"/>
          </p:cNvCxnSpPr>
          <p:nvPr/>
        </p:nvCxnSpPr>
        <p:spPr>
          <a:xfrm>
            <a:off x="6096000" y="4509120"/>
            <a:ext cx="0" cy="118813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0"/>
            <a:endCxn id="8" idx="2"/>
          </p:cNvCxnSpPr>
          <p:nvPr/>
        </p:nvCxnSpPr>
        <p:spPr>
          <a:xfrm flipV="1">
            <a:off x="8544272" y="2996952"/>
            <a:ext cx="0" cy="194421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11824" y="3933056"/>
            <a:ext cx="9872" cy="100811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75720" y="5026986"/>
            <a:ext cx="194421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Dimusnahkan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>
                <a:solidFill>
                  <a:srgbClr val="073E87"/>
                </a:solidFill>
              </a:rPr>
              <a:t>MTW Aset 2025</a:t>
            </a:r>
          </a:p>
        </p:txBody>
      </p:sp>
    </p:spTree>
    <p:extLst>
      <p:ext uri="{BB962C8B-B14F-4D97-AF65-F5344CB8AC3E}">
        <p14:creationId xmlns:p14="http://schemas.microsoft.com/office/powerpoint/2010/main" val="1589232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0">
            <a:extLst>
              <a:ext uri="{FF2B5EF4-FFF2-40B4-BE49-F238E27FC236}">
                <a16:creationId xmlns:a16="http://schemas.microsoft.com/office/drawing/2014/main" id="{76D89D07-2FC9-4A93-A84B-04AE556652CD}"/>
              </a:ext>
            </a:extLst>
          </p:cNvPr>
          <p:cNvGrpSpPr>
            <a:grpSpLocks/>
          </p:cNvGrpSpPr>
          <p:nvPr/>
        </p:nvGrpSpPr>
        <p:grpSpPr bwMode="auto">
          <a:xfrm>
            <a:off x="522514" y="2204865"/>
            <a:ext cx="11155679" cy="4381691"/>
            <a:chOff x="2264" y="2144"/>
            <a:chExt cx="3280" cy="1968"/>
          </a:xfrm>
        </p:grpSpPr>
        <p:pic>
          <p:nvPicPr>
            <p:cNvPr id="5" name="object 20">
              <a:extLst>
                <a:ext uri="{FF2B5EF4-FFF2-40B4-BE49-F238E27FC236}">
                  <a16:creationId xmlns:a16="http://schemas.microsoft.com/office/drawing/2014/main" id="{9EA55C9E-344F-48A7-B0DD-96877E8C653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" y="2144"/>
              <a:ext cx="3280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5CD8C4B3-B7A0-4024-9259-7348F54EF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9" y="2145"/>
              <a:ext cx="3268" cy="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latinLnBrk="1"/>
              <a:endParaRPr lang="id-ID" altLang="en-US" sz="1875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9517" y="404664"/>
            <a:ext cx="8712967" cy="1628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2D595-4B35-4A22-A9F2-6F8B5135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28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CD3FE7-0A5C-4504-8F3D-9BF9DCE6E373}"/>
              </a:ext>
            </a:extLst>
          </p:cNvPr>
          <p:cNvSpPr txBox="1"/>
          <p:nvPr/>
        </p:nvSpPr>
        <p:spPr>
          <a:xfrm>
            <a:off x="-1" y="2270128"/>
            <a:ext cx="1198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BURUNG PAPUA BURUNG CENDRAWASIH,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D029-2906-4A5E-B84C-F903A48C86AC}"/>
              </a:ext>
            </a:extLst>
          </p:cNvPr>
          <p:cNvSpPr txBox="1"/>
          <p:nvPr/>
        </p:nvSpPr>
        <p:spPr>
          <a:xfrm>
            <a:off x="0" y="3171465"/>
            <a:ext cx="1198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17988">
              <a:tabLst>
                <a:tab pos="4217988" algn="l"/>
              </a:tabLst>
            </a:pP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CUKUP SEKIAN DAN TERIMA KASIH</a:t>
            </a:r>
            <a:endParaRPr lang="en-ID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6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DBE21-756E-452E-A570-8417CE9A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ASET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Kalurahan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74886-B6E2-411D-BE90-0EF2CAC33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800" dirty="0" err="1"/>
              <a:t>Pengelolaan</a:t>
            </a:r>
            <a:r>
              <a:rPr lang="en-ID" sz="2800" dirty="0"/>
              <a:t> </a:t>
            </a:r>
            <a:r>
              <a:rPr lang="en-ID" sz="2800" dirty="0" err="1"/>
              <a:t>aset</a:t>
            </a:r>
            <a:r>
              <a:rPr lang="en-ID" sz="2800" dirty="0"/>
              <a:t> </a:t>
            </a:r>
            <a:r>
              <a:rPr lang="en-ID" sz="2800" dirty="0" err="1"/>
              <a:t>kalurahan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rangkaian</a:t>
            </a:r>
            <a:r>
              <a:rPr lang="en-ID" sz="2800" dirty="0"/>
              <a:t> </a:t>
            </a:r>
            <a:r>
              <a:rPr lang="en-ID" sz="2800" dirty="0" err="1"/>
              <a:t>kegiatan</a:t>
            </a:r>
            <a:r>
              <a:rPr lang="en-ID" sz="2800" dirty="0"/>
              <a:t> yang </a:t>
            </a:r>
            <a:r>
              <a:rPr lang="en-ID" sz="2800" dirty="0" err="1"/>
              <a:t>mencakup</a:t>
            </a:r>
            <a:r>
              <a:rPr lang="en-ID" sz="2800" dirty="0"/>
              <a:t> </a:t>
            </a:r>
            <a:r>
              <a:rPr lang="en-ID" sz="2800" dirty="0" err="1"/>
              <a:t>perencanaan</a:t>
            </a:r>
            <a:r>
              <a:rPr lang="en-ID" sz="2800" dirty="0"/>
              <a:t>, </a:t>
            </a:r>
            <a:r>
              <a:rPr lang="en-ID" sz="2800" dirty="0" err="1"/>
              <a:t>pengadaan</a:t>
            </a:r>
            <a:r>
              <a:rPr lang="en-ID" sz="2800" dirty="0"/>
              <a:t>, </a:t>
            </a:r>
            <a:r>
              <a:rPr lang="en-ID" sz="2800" dirty="0" err="1"/>
              <a:t>penggunaan</a:t>
            </a:r>
            <a:r>
              <a:rPr lang="en-ID" sz="2800" dirty="0"/>
              <a:t>, </a:t>
            </a:r>
            <a:r>
              <a:rPr lang="en-ID" sz="2800" dirty="0" err="1"/>
              <a:t>pemanfaatan</a:t>
            </a:r>
            <a:r>
              <a:rPr lang="en-ID" sz="2800" dirty="0"/>
              <a:t>, </a:t>
            </a:r>
            <a:r>
              <a:rPr lang="en-ID" sz="2800" dirty="0" err="1"/>
              <a:t>pengamanan</a:t>
            </a:r>
            <a:r>
              <a:rPr lang="en-ID" sz="2800" dirty="0"/>
              <a:t>, </a:t>
            </a:r>
            <a:r>
              <a:rPr lang="en-ID" sz="2800" dirty="0" err="1"/>
              <a:t>pemeliharaan</a:t>
            </a:r>
            <a:r>
              <a:rPr lang="en-ID" sz="2800" dirty="0"/>
              <a:t>, </a:t>
            </a:r>
            <a:r>
              <a:rPr lang="en-ID" sz="2800" dirty="0" err="1"/>
              <a:t>penghapusan</a:t>
            </a:r>
            <a:r>
              <a:rPr lang="en-ID" sz="2800" dirty="0"/>
              <a:t>, </a:t>
            </a:r>
            <a:r>
              <a:rPr lang="en-ID" sz="2800" dirty="0" err="1"/>
              <a:t>pemindahtanganan</a:t>
            </a:r>
            <a:r>
              <a:rPr lang="en-ID" sz="2800" dirty="0"/>
              <a:t>, </a:t>
            </a:r>
            <a:r>
              <a:rPr lang="en-ID" sz="2800" dirty="0" err="1"/>
              <a:t>penatausahaan</a:t>
            </a:r>
            <a:r>
              <a:rPr lang="en-ID" sz="2800" dirty="0"/>
              <a:t>, </a:t>
            </a:r>
            <a:r>
              <a:rPr lang="en-ID" sz="2800" dirty="0" err="1"/>
              <a:t>pelaporan</a:t>
            </a:r>
            <a:r>
              <a:rPr lang="en-ID" sz="2800" dirty="0"/>
              <a:t>, </a:t>
            </a:r>
            <a:r>
              <a:rPr lang="en-ID" sz="2800" dirty="0" err="1"/>
              <a:t>penilaian</a:t>
            </a:r>
            <a:r>
              <a:rPr lang="en-ID" sz="2800" dirty="0"/>
              <a:t>, </a:t>
            </a:r>
            <a:r>
              <a:rPr lang="en-ID" sz="2800" dirty="0" err="1"/>
              <a:t>pembinaan</a:t>
            </a:r>
            <a:r>
              <a:rPr lang="en-ID" sz="2800" dirty="0"/>
              <a:t>, </a:t>
            </a:r>
            <a:r>
              <a:rPr lang="en-ID" sz="2800" dirty="0" err="1"/>
              <a:t>pengawasan</a:t>
            </a:r>
            <a:r>
              <a:rPr lang="en-ID" sz="2800" dirty="0"/>
              <a:t>, dan </a:t>
            </a:r>
            <a:r>
              <a:rPr lang="en-ID" sz="2800" dirty="0" err="1"/>
              <a:t>pengendalian</a:t>
            </a:r>
            <a:r>
              <a:rPr lang="en-ID" sz="2800" dirty="0"/>
              <a:t> </a:t>
            </a:r>
            <a:r>
              <a:rPr lang="en-ID" sz="2800" dirty="0" err="1"/>
              <a:t>aset</a:t>
            </a:r>
            <a:r>
              <a:rPr lang="en-ID" sz="2800" dirty="0"/>
              <a:t> </a:t>
            </a:r>
            <a:r>
              <a:rPr lang="en-ID" sz="2800" dirty="0" err="1"/>
              <a:t>kalurahan</a:t>
            </a:r>
            <a:r>
              <a:rPr lang="en-ID" sz="2800" dirty="0"/>
              <a:t>. </a:t>
            </a:r>
            <a:r>
              <a:rPr lang="en-ID" sz="2800" dirty="0" err="1"/>
              <a:t>Tujuannya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mengoptimalkan</a:t>
            </a:r>
            <a:r>
              <a:rPr lang="en-ID" sz="2800" dirty="0"/>
              <a:t> </a:t>
            </a:r>
            <a:r>
              <a:rPr lang="en-ID" sz="2800" dirty="0" err="1"/>
              <a:t>pemanfaatan</a:t>
            </a:r>
            <a:r>
              <a:rPr lang="en-ID" sz="2800" dirty="0"/>
              <a:t> </a:t>
            </a:r>
            <a:r>
              <a:rPr lang="en-ID" sz="2800" dirty="0" err="1"/>
              <a:t>aset</a:t>
            </a:r>
            <a:r>
              <a:rPr lang="en-ID" sz="2800" dirty="0"/>
              <a:t> </a:t>
            </a:r>
            <a:r>
              <a:rPr lang="en-ID" sz="2800" dirty="0" err="1"/>
              <a:t>kalurahan</a:t>
            </a:r>
            <a:r>
              <a:rPr lang="en-ID" sz="2800" dirty="0"/>
              <a:t> </a:t>
            </a:r>
            <a:r>
              <a:rPr lang="en-ID" sz="2800" dirty="0" err="1"/>
              <a:t>guna</a:t>
            </a:r>
            <a:r>
              <a:rPr lang="en-ID" sz="2800" dirty="0"/>
              <a:t> </a:t>
            </a:r>
            <a:r>
              <a:rPr lang="en-ID" sz="2800" dirty="0" err="1"/>
              <a:t>meningkatkan</a:t>
            </a:r>
            <a:r>
              <a:rPr lang="en-ID" sz="2800" dirty="0"/>
              <a:t> </a:t>
            </a:r>
            <a:r>
              <a:rPr lang="en-ID" sz="2800" dirty="0" err="1"/>
              <a:t>kesejahteraan</a:t>
            </a:r>
            <a:r>
              <a:rPr lang="en-ID" sz="2800" dirty="0"/>
              <a:t> </a:t>
            </a:r>
            <a:r>
              <a:rPr lang="en-ID" sz="2800" dirty="0" err="1"/>
              <a:t>masyarakat</a:t>
            </a:r>
            <a:r>
              <a:rPr lang="en-ID" sz="2800" dirty="0"/>
              <a:t> </a:t>
            </a:r>
            <a:r>
              <a:rPr lang="en-ID" sz="2800" dirty="0" err="1"/>
              <a:t>kalurahan</a:t>
            </a:r>
            <a:r>
              <a:rPr lang="en-ID" sz="2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288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249239"/>
            <a:ext cx="8569325" cy="7318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latin typeface="Baskerville Old Face" panose="02020602080505020303" pitchFamily="18" charset="0"/>
                <a:cs typeface="Arial" pitchFamily="34" charset="0"/>
              </a:rPr>
              <a:t>A</a:t>
            </a:r>
            <a:r>
              <a:rPr lang="id-ID" sz="3600" b="1" dirty="0">
                <a:latin typeface="Baskerville Old Face" panose="02020602080505020303" pitchFamily="18" charset="0"/>
                <a:cs typeface="Arial" pitchFamily="34" charset="0"/>
              </a:rPr>
              <a:t>zas Pengelolaan Aset Kalurahan</a:t>
            </a:r>
            <a:endParaRPr lang="en-US" sz="3600" b="1" dirty="0">
              <a:latin typeface="Baskerville Old Face" panose="02020602080505020303" pitchFamily="18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91545" y="1877961"/>
            <a:ext cx="8361313" cy="42873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 w="190500"/>
            <a:bevelB w="158750" h="203200" prst="slop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i="1" dirty="0"/>
              <a:t>Fungsional</a:t>
            </a:r>
            <a:r>
              <a:rPr lang="en-US" sz="2800" dirty="0"/>
              <a:t>;</a:t>
            </a:r>
            <a:r>
              <a:rPr lang="id-ID" sz="2800" dirty="0"/>
              <a:t> </a:t>
            </a:r>
          </a:p>
          <a:p>
            <a:pPr lvl="1"/>
            <a:r>
              <a:rPr lang="id-ID" sz="2800" b="1" i="1" dirty="0"/>
              <a:t>Kepastian Hukum</a:t>
            </a:r>
            <a:r>
              <a:rPr lang="en-US" sz="2800" dirty="0"/>
              <a:t>;</a:t>
            </a:r>
            <a:endParaRPr lang="id-ID" sz="2800" dirty="0"/>
          </a:p>
          <a:p>
            <a:pPr lvl="2"/>
            <a:r>
              <a:rPr lang="id-ID" sz="2800" b="1" i="1" dirty="0"/>
              <a:t>Transparansi dan Keterbukaan</a:t>
            </a:r>
            <a:r>
              <a:rPr lang="id-ID" sz="2800" dirty="0"/>
              <a:t>;</a:t>
            </a:r>
          </a:p>
          <a:p>
            <a:pPr lvl="3"/>
            <a:r>
              <a:rPr lang="id-ID" sz="2800" b="1" i="1" dirty="0"/>
              <a:t>Efisiensi; </a:t>
            </a:r>
          </a:p>
          <a:p>
            <a:pPr lvl="4"/>
            <a:r>
              <a:rPr lang="id-ID" sz="2800" b="1" i="1" dirty="0"/>
              <a:t>Akuntabilitas;</a:t>
            </a:r>
          </a:p>
          <a:p>
            <a:pPr lvl="5"/>
            <a:r>
              <a:rPr lang="id-ID" sz="2800" b="1" i="1" dirty="0"/>
              <a:t>Kepastian Nilai.</a:t>
            </a:r>
          </a:p>
          <a:p>
            <a:pPr>
              <a:lnSpc>
                <a:spcPct val="90000"/>
              </a:lnSpc>
            </a:pPr>
            <a:endParaRPr lang="sv-SE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sv-SE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sv-SE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sv-SE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94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66532" y="285751"/>
            <a:ext cx="10481424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id-ID" b="1" dirty="0">
                <a:latin typeface="+mj-lt"/>
              </a:rPr>
              <a:t>S</a:t>
            </a:r>
            <a:r>
              <a:rPr lang="en-US" b="1" dirty="0">
                <a:latin typeface="+mj-lt"/>
              </a:rPr>
              <a:t>IKLUS</a:t>
            </a:r>
            <a:r>
              <a:rPr lang="id-ID" b="1" dirty="0">
                <a:latin typeface="+mj-lt"/>
              </a:rPr>
              <a:t> PERENCANAAN </a:t>
            </a:r>
            <a:r>
              <a:rPr lang="en-US" b="1" dirty="0">
                <a:latin typeface="+mj-lt"/>
              </a:rPr>
              <a:t>PEMBANGUNAN </a:t>
            </a:r>
            <a:r>
              <a:rPr lang="id-ID" b="1" dirty="0">
                <a:latin typeface="+mj-lt"/>
              </a:rPr>
              <a:t>KALURAHAN</a:t>
            </a:r>
            <a:endParaRPr lang="en-US" b="1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0625" y="981076"/>
            <a:ext cx="11674257" cy="5267325"/>
            <a:chOff x="252413" y="981075"/>
            <a:chExt cx="8712075" cy="5267325"/>
          </a:xfrm>
        </p:grpSpPr>
        <p:sp>
          <p:nvSpPr>
            <p:cNvPr id="2" name="Rounded Rectangle 5"/>
            <p:cNvSpPr>
              <a:spLocks noChangeArrowheads="1"/>
            </p:cNvSpPr>
            <p:nvPr/>
          </p:nvSpPr>
          <p:spPr bwMode="auto">
            <a:xfrm>
              <a:off x="252413" y="2505075"/>
              <a:ext cx="2259012" cy="923925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en-US" sz="2000" b="1" dirty="0" err="1">
                  <a:solidFill>
                    <a:schemeClr val="bg1"/>
                  </a:solidFill>
                </a:rPr>
                <a:t>Rancangan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Awal</a:t>
              </a:r>
              <a:r>
                <a:rPr lang="en-US" sz="2000" b="1" dirty="0">
                  <a:solidFill>
                    <a:schemeClr val="bg1"/>
                  </a:solidFill>
                </a:rPr>
                <a:t> RKPD / </a:t>
              </a:r>
              <a:r>
                <a:rPr lang="en-US" sz="2000" b="1" dirty="0" err="1">
                  <a:solidFill>
                    <a:schemeClr val="bg1"/>
                  </a:solidFill>
                </a:rPr>
                <a:t>Ranc</a:t>
              </a:r>
              <a:r>
                <a:rPr lang="en-US" sz="2000" b="1" dirty="0">
                  <a:solidFill>
                    <a:schemeClr val="bg1"/>
                  </a:solidFill>
                </a:rPr>
                <a:t>. </a:t>
              </a:r>
              <a:r>
                <a:rPr lang="en-US" sz="2000" b="1" dirty="0" err="1">
                  <a:solidFill>
                    <a:schemeClr val="bg1"/>
                  </a:solidFill>
                </a:rPr>
                <a:t>Awal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Renja</a:t>
              </a:r>
              <a:r>
                <a:rPr lang="en-US" sz="2000" b="1" dirty="0">
                  <a:solidFill>
                    <a:schemeClr val="bg1"/>
                  </a:solidFill>
                </a:rPr>
                <a:t> SKPD</a:t>
              </a:r>
            </a:p>
          </p:txBody>
        </p:sp>
        <p:sp>
          <p:nvSpPr>
            <p:cNvPr id="10245" name="Rounded Rectangle 6"/>
            <p:cNvSpPr>
              <a:spLocks noChangeArrowheads="1"/>
            </p:cNvSpPr>
            <p:nvPr/>
          </p:nvSpPr>
          <p:spPr bwMode="auto">
            <a:xfrm>
              <a:off x="323850" y="4572000"/>
              <a:ext cx="2087563" cy="10715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57150" algn="ctr">
              <a:solidFill>
                <a:srgbClr val="3333FF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id-ID" altLang="id-ID" sz="2000" b="1" dirty="0"/>
                <a:t>MUSKAL DAN </a:t>
              </a:r>
              <a:r>
                <a:rPr lang="en-US" altLang="id-ID" sz="2000" b="1" dirty="0"/>
                <a:t>MUSRENBANG</a:t>
              </a:r>
            </a:p>
            <a:p>
              <a:pPr algn="ctr" eaLnBrk="1" hangingPunct="1"/>
              <a:r>
                <a:rPr lang="id-ID" altLang="id-ID" sz="2000" b="1" dirty="0"/>
                <a:t>KALURAHAN</a:t>
              </a:r>
              <a:endParaRPr lang="en-US" altLang="id-ID" sz="2000" b="1" dirty="0"/>
            </a:p>
          </p:txBody>
        </p:sp>
        <p:cxnSp>
          <p:nvCxnSpPr>
            <p:cNvPr id="10246" name="Straight Arrow Connector 9"/>
            <p:cNvCxnSpPr>
              <a:cxnSpLocks noChangeShapeType="1"/>
            </p:cNvCxnSpPr>
            <p:nvPr/>
          </p:nvCxnSpPr>
          <p:spPr bwMode="auto">
            <a:xfrm rot="16200000" flipH="1">
              <a:off x="921544" y="3993357"/>
              <a:ext cx="1000125" cy="14287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Oval 10"/>
            <p:cNvSpPr>
              <a:spLocks noChangeArrowheads="1"/>
            </p:cNvSpPr>
            <p:nvPr/>
          </p:nvSpPr>
          <p:spPr bwMode="auto">
            <a:xfrm>
              <a:off x="3209925" y="4005263"/>
              <a:ext cx="2425700" cy="15843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3200" b="1" dirty="0"/>
                <a:t>RKP</a:t>
              </a:r>
              <a:r>
                <a:rPr lang="id-ID" sz="3200" b="1" dirty="0"/>
                <a:t>Kal</a:t>
              </a:r>
              <a:endParaRPr lang="en-US" sz="3200" b="1" dirty="0"/>
            </a:p>
          </p:txBody>
        </p:sp>
        <p:cxnSp>
          <p:nvCxnSpPr>
            <p:cNvPr id="10248" name="Straight Arrow Connector 14"/>
            <p:cNvCxnSpPr>
              <a:cxnSpLocks noChangeShapeType="1"/>
            </p:cNvCxnSpPr>
            <p:nvPr/>
          </p:nvCxnSpPr>
          <p:spPr bwMode="auto">
            <a:xfrm>
              <a:off x="2544763" y="4833938"/>
              <a:ext cx="598487" cy="0"/>
            </a:xfrm>
            <a:prstGeom prst="straightConnector1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Rounded Rectangle 16"/>
            <p:cNvSpPr>
              <a:spLocks noChangeArrowheads="1"/>
            </p:cNvSpPr>
            <p:nvPr/>
          </p:nvSpPr>
          <p:spPr bwMode="auto">
            <a:xfrm>
              <a:off x="6467475" y="4076700"/>
              <a:ext cx="2058988" cy="147637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5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3200" b="1" dirty="0">
                  <a:solidFill>
                    <a:schemeClr val="bg1"/>
                  </a:solidFill>
                </a:rPr>
                <a:t>APB</a:t>
              </a:r>
              <a:r>
                <a:rPr lang="id-ID" sz="3200" b="1" dirty="0">
                  <a:solidFill>
                    <a:schemeClr val="bg1"/>
                  </a:solidFill>
                </a:rPr>
                <a:t>Kal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250" name="Straight Arrow Connector 17"/>
            <p:cNvCxnSpPr>
              <a:cxnSpLocks noChangeShapeType="1"/>
            </p:cNvCxnSpPr>
            <p:nvPr/>
          </p:nvCxnSpPr>
          <p:spPr bwMode="auto">
            <a:xfrm>
              <a:off x="5800725" y="4797425"/>
              <a:ext cx="598488" cy="0"/>
            </a:xfrm>
            <a:prstGeom prst="straightConnector1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1" name="TextBox 24"/>
            <p:cNvSpPr txBox="1">
              <a:spLocks noChangeArrowheads="1"/>
            </p:cNvSpPr>
            <p:nvPr/>
          </p:nvSpPr>
          <p:spPr bwMode="auto">
            <a:xfrm>
              <a:off x="6215063" y="5786438"/>
              <a:ext cx="2749425" cy="46166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id-ID" b="1" dirty="0" err="1">
                  <a:solidFill>
                    <a:schemeClr val="bg1"/>
                  </a:solidFill>
                </a:rPr>
                <a:t>Maks</a:t>
              </a:r>
              <a:r>
                <a:rPr lang="en-US" altLang="id-ID" b="1" dirty="0">
                  <a:solidFill>
                    <a:schemeClr val="bg1"/>
                  </a:solidFill>
                </a:rPr>
                <a:t> 31 </a:t>
              </a:r>
              <a:r>
                <a:rPr lang="en-US" altLang="id-ID" b="1" dirty="0" err="1">
                  <a:solidFill>
                    <a:schemeClr val="bg1"/>
                  </a:solidFill>
                </a:rPr>
                <a:t>Desember</a:t>
              </a:r>
              <a:endParaRPr lang="en-US" altLang="id-ID" b="1" dirty="0">
                <a:solidFill>
                  <a:schemeClr val="bg1"/>
                </a:solidFill>
              </a:endParaRPr>
            </a:p>
          </p:txBody>
        </p:sp>
        <p:sp>
          <p:nvSpPr>
            <p:cNvPr id="10252" name="TextBox 25"/>
            <p:cNvSpPr txBox="1">
              <a:spLocks noChangeArrowheads="1"/>
            </p:cNvSpPr>
            <p:nvPr/>
          </p:nvSpPr>
          <p:spPr bwMode="auto">
            <a:xfrm>
              <a:off x="2844800" y="5786438"/>
              <a:ext cx="3189288" cy="4619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id-ID" b="1" dirty="0" err="1"/>
                <a:t>Akhir</a:t>
              </a:r>
              <a:r>
                <a:rPr lang="en-US" altLang="id-ID" b="1" dirty="0"/>
                <a:t> September  </a:t>
              </a:r>
            </a:p>
          </p:txBody>
        </p:sp>
        <p:sp>
          <p:nvSpPr>
            <p:cNvPr id="10253" name="TextBox 27"/>
            <p:cNvSpPr txBox="1">
              <a:spLocks noChangeArrowheads="1"/>
            </p:cNvSpPr>
            <p:nvPr/>
          </p:nvSpPr>
          <p:spPr bwMode="auto">
            <a:xfrm>
              <a:off x="450850" y="5786438"/>
              <a:ext cx="2060575" cy="4619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id-ID" altLang="id-ID" b="1"/>
                <a:t>Juni – Agust </a:t>
              </a:r>
              <a:endParaRPr lang="en-US" altLang="id-ID" b="1"/>
            </a:p>
          </p:txBody>
        </p:sp>
        <p:sp>
          <p:nvSpPr>
            <p:cNvPr id="10254" name="Rounded Rectangle 28"/>
            <p:cNvSpPr>
              <a:spLocks noChangeArrowheads="1"/>
            </p:cNvSpPr>
            <p:nvPr/>
          </p:nvSpPr>
          <p:spPr bwMode="auto">
            <a:xfrm>
              <a:off x="682625" y="1052513"/>
              <a:ext cx="1530350" cy="708025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id-ID" sz="2000" b="1" dirty="0" err="1">
                  <a:solidFill>
                    <a:schemeClr val="bg1"/>
                  </a:solidFill>
                </a:rPr>
                <a:t>Musrenbang</a:t>
              </a:r>
              <a:r>
                <a:rPr lang="en-US" altLang="id-ID" sz="2000" b="1" dirty="0">
                  <a:solidFill>
                    <a:schemeClr val="bg1"/>
                  </a:solidFill>
                </a:rPr>
                <a:t>-K</a:t>
              </a:r>
              <a:r>
                <a:rPr lang="id-ID" altLang="id-ID" sz="2000" b="1" dirty="0">
                  <a:solidFill>
                    <a:schemeClr val="bg1"/>
                  </a:solidFill>
                </a:rPr>
                <a:t>ap</a:t>
              </a:r>
              <a:endParaRPr lang="en-US" altLang="id-ID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255" name="Rounded Rectangle 29"/>
            <p:cNvSpPr>
              <a:spLocks noChangeArrowheads="1"/>
            </p:cNvSpPr>
            <p:nvPr/>
          </p:nvSpPr>
          <p:spPr bwMode="auto">
            <a:xfrm>
              <a:off x="3500438" y="1052512"/>
              <a:ext cx="1636712" cy="676275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id-ID" b="1" dirty="0">
                  <a:solidFill>
                    <a:schemeClr val="bg1"/>
                  </a:solidFill>
                </a:rPr>
                <a:t>Forum </a:t>
              </a:r>
              <a:r>
                <a:rPr lang="id-ID" altLang="id-ID" b="1" dirty="0">
                  <a:solidFill>
                    <a:schemeClr val="bg1"/>
                  </a:solidFill>
                </a:rPr>
                <a:t>OPD</a:t>
              </a:r>
              <a:endParaRPr lang="en-US" altLang="id-ID" b="1" dirty="0">
                <a:solidFill>
                  <a:schemeClr val="bg1"/>
                </a:solidFill>
              </a:endParaRPr>
            </a:p>
          </p:txBody>
        </p:sp>
        <p:sp>
          <p:nvSpPr>
            <p:cNvPr id="10256" name="Rounded Rectangle 30"/>
            <p:cNvSpPr>
              <a:spLocks noChangeArrowheads="1"/>
            </p:cNvSpPr>
            <p:nvPr/>
          </p:nvSpPr>
          <p:spPr bwMode="auto">
            <a:xfrm>
              <a:off x="6532563" y="981075"/>
              <a:ext cx="1528762" cy="7191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id-ID" sz="2000" b="1"/>
                <a:t>Musrenbang Kab</a:t>
              </a:r>
            </a:p>
          </p:txBody>
        </p:sp>
        <p:sp>
          <p:nvSpPr>
            <p:cNvPr id="5" name="Rounded Rectangle 32"/>
            <p:cNvSpPr>
              <a:spLocks noChangeArrowheads="1"/>
            </p:cNvSpPr>
            <p:nvPr/>
          </p:nvSpPr>
          <p:spPr bwMode="auto">
            <a:xfrm>
              <a:off x="3209925" y="2528888"/>
              <a:ext cx="2259013" cy="923925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en-US" sz="2000" b="1" dirty="0" err="1">
                  <a:solidFill>
                    <a:schemeClr val="bg1"/>
                  </a:solidFill>
                </a:rPr>
                <a:t>Rancangan</a:t>
              </a:r>
              <a:r>
                <a:rPr lang="en-US" sz="2000" b="1" dirty="0">
                  <a:solidFill>
                    <a:schemeClr val="bg1"/>
                  </a:solidFill>
                </a:rPr>
                <a:t>  RKPD / </a:t>
              </a:r>
              <a:r>
                <a:rPr lang="en-US" sz="2000" b="1" dirty="0" err="1">
                  <a:solidFill>
                    <a:schemeClr val="bg1"/>
                  </a:solidFill>
                </a:rPr>
                <a:t>Ranc</a:t>
              </a:r>
              <a:r>
                <a:rPr lang="en-US" sz="2000" b="1" dirty="0">
                  <a:solidFill>
                    <a:schemeClr val="bg1"/>
                  </a:solidFill>
                </a:rPr>
                <a:t>. </a:t>
              </a:r>
              <a:r>
                <a:rPr lang="en-US" sz="2000" b="1" dirty="0" err="1">
                  <a:solidFill>
                    <a:schemeClr val="bg1"/>
                  </a:solidFill>
                </a:rPr>
                <a:t>Renja</a:t>
              </a:r>
              <a:r>
                <a:rPr lang="en-US" sz="2000" b="1" dirty="0">
                  <a:solidFill>
                    <a:schemeClr val="bg1"/>
                  </a:solidFill>
                </a:rPr>
                <a:t> SKPD</a:t>
              </a:r>
            </a:p>
          </p:txBody>
        </p:sp>
        <p:sp>
          <p:nvSpPr>
            <p:cNvPr id="8209" name="Rounded Rectangle 33"/>
            <p:cNvSpPr>
              <a:spLocks noChangeArrowheads="1"/>
            </p:cNvSpPr>
            <p:nvPr/>
          </p:nvSpPr>
          <p:spPr bwMode="auto">
            <a:xfrm>
              <a:off x="6134100" y="2457450"/>
              <a:ext cx="2259013" cy="9223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en-US" b="1" dirty="0"/>
                <a:t>RKPD / </a:t>
              </a:r>
              <a:r>
                <a:rPr lang="en-US" b="1" dirty="0" err="1"/>
                <a:t>Renja</a:t>
              </a:r>
              <a:r>
                <a:rPr lang="en-US" b="1" dirty="0"/>
                <a:t> SKPD</a:t>
              </a:r>
            </a:p>
          </p:txBody>
        </p:sp>
        <p:cxnSp>
          <p:nvCxnSpPr>
            <p:cNvPr id="10259" name="Straight Arrow Connector 39"/>
            <p:cNvCxnSpPr>
              <a:cxnSpLocks noChangeShapeType="1"/>
            </p:cNvCxnSpPr>
            <p:nvPr/>
          </p:nvCxnSpPr>
          <p:spPr bwMode="auto">
            <a:xfrm>
              <a:off x="1381125" y="1773238"/>
              <a:ext cx="0" cy="7286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Straight Arrow Connector 40"/>
            <p:cNvCxnSpPr>
              <a:cxnSpLocks noChangeShapeType="1"/>
            </p:cNvCxnSpPr>
            <p:nvPr/>
          </p:nvCxnSpPr>
          <p:spPr bwMode="auto">
            <a:xfrm>
              <a:off x="4338638" y="1728788"/>
              <a:ext cx="0" cy="7286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1" name="Straight Arrow Connector 41"/>
            <p:cNvCxnSpPr>
              <a:cxnSpLocks noChangeShapeType="1"/>
            </p:cNvCxnSpPr>
            <p:nvPr/>
          </p:nvCxnSpPr>
          <p:spPr bwMode="auto">
            <a:xfrm>
              <a:off x="7297738" y="1736725"/>
              <a:ext cx="0" cy="728663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2" name="Straight Arrow Connector 42"/>
            <p:cNvCxnSpPr>
              <a:cxnSpLocks noChangeShapeType="1"/>
            </p:cNvCxnSpPr>
            <p:nvPr/>
          </p:nvCxnSpPr>
          <p:spPr bwMode="auto">
            <a:xfrm>
              <a:off x="2616200" y="2924175"/>
              <a:ext cx="598488" cy="0"/>
            </a:xfrm>
            <a:prstGeom prst="straightConnector1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3" name="Straight Arrow Connector 43"/>
            <p:cNvCxnSpPr>
              <a:cxnSpLocks noChangeShapeType="1"/>
            </p:cNvCxnSpPr>
            <p:nvPr/>
          </p:nvCxnSpPr>
          <p:spPr bwMode="auto">
            <a:xfrm>
              <a:off x="5545138" y="2924175"/>
              <a:ext cx="598487" cy="0"/>
            </a:xfrm>
            <a:prstGeom prst="straightConnector1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4" name="Straight Arrow Connector 48"/>
            <p:cNvCxnSpPr>
              <a:cxnSpLocks noChangeShapeType="1"/>
            </p:cNvCxnSpPr>
            <p:nvPr/>
          </p:nvCxnSpPr>
          <p:spPr bwMode="auto">
            <a:xfrm flipH="1">
              <a:off x="5437188" y="3500438"/>
              <a:ext cx="663575" cy="649287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ounded Rectangle 29"/>
            <p:cNvSpPr>
              <a:spLocks noChangeArrowheads="1"/>
            </p:cNvSpPr>
            <p:nvPr/>
          </p:nvSpPr>
          <p:spPr bwMode="auto">
            <a:xfrm>
              <a:off x="1857375" y="3552825"/>
              <a:ext cx="1636713" cy="5905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id-ID" b="1" dirty="0"/>
                <a:t>RPJMKal</a:t>
              </a:r>
              <a:endParaRPr lang="en-US" b="1" dirty="0"/>
            </a:p>
          </p:txBody>
        </p:sp>
      </p:grpSp>
      <p:cxnSp>
        <p:nvCxnSpPr>
          <p:cNvPr id="10266" name="Straight Arrow Connector 14"/>
          <p:cNvCxnSpPr>
            <a:cxnSpLocks noChangeShapeType="1"/>
          </p:cNvCxnSpPr>
          <p:nvPr/>
        </p:nvCxnSpPr>
        <p:spPr bwMode="auto">
          <a:xfrm rot="5400000">
            <a:off x="3452814" y="4286251"/>
            <a:ext cx="428625" cy="142875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239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494" y="125412"/>
            <a:ext cx="8569325" cy="731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>
                <a:cs typeface="Arial" pitchFamily="34" charset="0"/>
              </a:rPr>
              <a:t>Siklus Pengelolaan Aset Milik </a:t>
            </a:r>
            <a:r>
              <a:rPr lang="en-US" dirty="0">
                <a:cs typeface="Arial" pitchFamily="34" charset="0"/>
              </a:rPr>
              <a:t>KALURAHAN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69D196-C9E0-44F9-8424-DD3F160AE330}"/>
              </a:ext>
            </a:extLst>
          </p:cNvPr>
          <p:cNvGrpSpPr/>
          <p:nvPr/>
        </p:nvGrpSpPr>
        <p:grpSpPr>
          <a:xfrm>
            <a:off x="414272" y="955078"/>
            <a:ext cx="11285038" cy="5288756"/>
            <a:chOff x="1666875" y="854869"/>
            <a:chExt cx="8858251" cy="5288756"/>
          </a:xfrm>
        </p:grpSpPr>
        <p:sp>
          <p:nvSpPr>
            <p:cNvPr id="2" name="Hexagon 1"/>
            <p:cNvSpPr/>
            <p:nvPr/>
          </p:nvSpPr>
          <p:spPr>
            <a:xfrm>
              <a:off x="4667250" y="1071563"/>
              <a:ext cx="2643188" cy="658812"/>
            </a:xfrm>
            <a:prstGeom prst="hexag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Perencanaan</a:t>
              </a:r>
            </a:p>
          </p:txBody>
        </p:sp>
        <p:sp>
          <p:nvSpPr>
            <p:cNvPr id="6" name="Hexagon 5"/>
            <p:cNvSpPr/>
            <p:nvPr/>
          </p:nvSpPr>
          <p:spPr>
            <a:xfrm>
              <a:off x="7810500" y="1143000"/>
              <a:ext cx="2643188" cy="571500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Pengadaan</a:t>
              </a:r>
            </a:p>
          </p:txBody>
        </p:sp>
        <p:sp>
          <p:nvSpPr>
            <p:cNvPr id="7" name="Hexagon 6"/>
            <p:cNvSpPr/>
            <p:nvPr/>
          </p:nvSpPr>
          <p:spPr>
            <a:xfrm>
              <a:off x="7881939" y="2143125"/>
              <a:ext cx="2643187" cy="57150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Penggunaan</a:t>
              </a:r>
            </a:p>
          </p:txBody>
        </p:sp>
        <p:sp>
          <p:nvSpPr>
            <p:cNvPr id="8" name="Hexagon 7"/>
            <p:cNvSpPr/>
            <p:nvPr/>
          </p:nvSpPr>
          <p:spPr>
            <a:xfrm>
              <a:off x="7879557" y="3181349"/>
              <a:ext cx="2643187" cy="642938"/>
            </a:xfrm>
            <a:prstGeom prst="hexag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Pemanfaatan</a:t>
              </a:r>
            </a:p>
          </p:txBody>
        </p:sp>
        <p:sp>
          <p:nvSpPr>
            <p:cNvPr id="9" name="Hexagon 8"/>
            <p:cNvSpPr/>
            <p:nvPr/>
          </p:nvSpPr>
          <p:spPr>
            <a:xfrm>
              <a:off x="4881564" y="5460206"/>
              <a:ext cx="2643187" cy="628650"/>
            </a:xfrm>
            <a:prstGeom prst="hexagon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Penghapusan</a:t>
              </a: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8948739" y="2714626"/>
              <a:ext cx="504825" cy="42862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8877301" y="1714501"/>
              <a:ext cx="504825" cy="42862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7310438" y="1214438"/>
              <a:ext cx="500062" cy="431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7500016" y="5498306"/>
              <a:ext cx="500062" cy="504825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2" name="Oval 21"/>
            <p:cNvSpPr/>
            <p:nvPr/>
          </p:nvSpPr>
          <p:spPr>
            <a:xfrm>
              <a:off x="4738688" y="2500313"/>
              <a:ext cx="2857500" cy="2089150"/>
            </a:xfrm>
            <a:prstGeom prst="ellipse">
              <a:avLst/>
            </a:prstGeom>
            <a:solidFill>
              <a:srgbClr val="CA7C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Pengelolaan Aset Milik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Kalurahan</a:t>
              </a:r>
              <a:endParaRPr lang="id-ID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4236551" y="5498307"/>
              <a:ext cx="642938" cy="504825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3" name="Hexagon 22"/>
            <p:cNvSpPr/>
            <p:nvPr/>
          </p:nvSpPr>
          <p:spPr>
            <a:xfrm>
              <a:off x="7879557" y="4293791"/>
              <a:ext cx="2643187" cy="500062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Pengamanan</a:t>
              </a:r>
            </a:p>
          </p:txBody>
        </p:sp>
        <p:sp>
          <p:nvSpPr>
            <p:cNvPr id="24" name="Hexagon 23"/>
            <p:cNvSpPr/>
            <p:nvPr/>
          </p:nvSpPr>
          <p:spPr>
            <a:xfrm>
              <a:off x="8000079" y="5429249"/>
              <a:ext cx="2525047" cy="642938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Pemeliharaan</a:t>
              </a:r>
            </a:p>
          </p:txBody>
        </p:sp>
        <p:sp>
          <p:nvSpPr>
            <p:cNvPr id="25" name="Hexagon 24"/>
            <p:cNvSpPr/>
            <p:nvPr/>
          </p:nvSpPr>
          <p:spPr>
            <a:xfrm>
              <a:off x="1809751" y="5357813"/>
              <a:ext cx="2428875" cy="785812"/>
            </a:xfrm>
            <a:prstGeom prst="hexagon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Pemindah-tanganan</a:t>
              </a:r>
            </a:p>
          </p:txBody>
        </p:sp>
        <p:sp>
          <p:nvSpPr>
            <p:cNvPr id="26" name="Hexagon 25"/>
            <p:cNvSpPr/>
            <p:nvPr/>
          </p:nvSpPr>
          <p:spPr>
            <a:xfrm>
              <a:off x="1666875" y="4429125"/>
              <a:ext cx="2928938" cy="571500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Penatausahaan</a:t>
              </a:r>
            </a:p>
          </p:txBody>
        </p:sp>
        <p:sp>
          <p:nvSpPr>
            <p:cNvPr id="27" name="Hexagon 26"/>
            <p:cNvSpPr/>
            <p:nvPr/>
          </p:nvSpPr>
          <p:spPr>
            <a:xfrm>
              <a:off x="1809750" y="3643313"/>
              <a:ext cx="2643188" cy="500062"/>
            </a:xfrm>
            <a:prstGeom prst="hexago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Pelaporan</a:t>
              </a:r>
            </a:p>
          </p:txBody>
        </p:sp>
        <p:sp>
          <p:nvSpPr>
            <p:cNvPr id="28" name="Hexagon 27"/>
            <p:cNvSpPr/>
            <p:nvPr/>
          </p:nvSpPr>
          <p:spPr>
            <a:xfrm>
              <a:off x="1881189" y="2928939"/>
              <a:ext cx="2643187" cy="428625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Penilaian</a:t>
              </a:r>
            </a:p>
          </p:txBody>
        </p:sp>
        <p:sp>
          <p:nvSpPr>
            <p:cNvPr id="29" name="Hexagon 28"/>
            <p:cNvSpPr/>
            <p:nvPr/>
          </p:nvSpPr>
          <p:spPr>
            <a:xfrm>
              <a:off x="1881189" y="2000250"/>
              <a:ext cx="2643187" cy="571500"/>
            </a:xfrm>
            <a:prstGeom prst="hexag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Pembinaan</a:t>
              </a:r>
            </a:p>
          </p:txBody>
        </p:sp>
        <p:sp>
          <p:nvSpPr>
            <p:cNvPr id="30" name="Hexagon 29"/>
            <p:cNvSpPr/>
            <p:nvPr/>
          </p:nvSpPr>
          <p:spPr>
            <a:xfrm>
              <a:off x="1666875" y="854869"/>
              <a:ext cx="2643188" cy="788194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Pengawasan &amp; Pengendalian</a:t>
              </a: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9010188" y="3856435"/>
              <a:ext cx="504825" cy="42862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9010189" y="4892278"/>
              <a:ext cx="504825" cy="42862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3" name="Up Arrow 32"/>
            <p:cNvSpPr/>
            <p:nvPr/>
          </p:nvSpPr>
          <p:spPr>
            <a:xfrm>
              <a:off x="2881313" y="5000625"/>
              <a:ext cx="571500" cy="357188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4" name="Up Arrow 33"/>
            <p:cNvSpPr/>
            <p:nvPr/>
          </p:nvSpPr>
          <p:spPr>
            <a:xfrm>
              <a:off x="2881313" y="4071939"/>
              <a:ext cx="571500" cy="357187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5" name="Up Arrow 34"/>
            <p:cNvSpPr/>
            <p:nvPr/>
          </p:nvSpPr>
          <p:spPr>
            <a:xfrm>
              <a:off x="2881313" y="3286125"/>
              <a:ext cx="571500" cy="357188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6" name="Up Arrow 35"/>
            <p:cNvSpPr/>
            <p:nvPr/>
          </p:nvSpPr>
          <p:spPr>
            <a:xfrm>
              <a:off x="2881313" y="2571750"/>
              <a:ext cx="571500" cy="357188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7" name="Up Arrow 36"/>
            <p:cNvSpPr/>
            <p:nvPr/>
          </p:nvSpPr>
          <p:spPr>
            <a:xfrm>
              <a:off x="2881313" y="1643064"/>
              <a:ext cx="571500" cy="357187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4238626" y="1214438"/>
              <a:ext cx="500063" cy="431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66532" y="285751"/>
            <a:ext cx="10481424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IKLUS</a:t>
            </a: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PENGELOLAAN KEUANGAN </a:t>
            </a: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KALURAHAN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64D8AFCA-A208-42EB-B417-9D477CA5A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430772"/>
              </p:ext>
            </p:extLst>
          </p:nvPr>
        </p:nvGraphicFramePr>
        <p:xfrm>
          <a:off x="118583" y="952500"/>
          <a:ext cx="11718513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6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Graphic spid="27" grpId="0">
        <p:bldAsOne/>
      </p:bldGraphic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337</TotalTime>
  <Words>2275</Words>
  <Application>Microsoft Office PowerPoint</Application>
  <PresentationFormat>Widescreen</PresentationFormat>
  <Paragraphs>345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 BLANCA</vt:lpstr>
      <vt:lpstr>Arial</vt:lpstr>
      <vt:lpstr>Baskerville Old Face</vt:lpstr>
      <vt:lpstr>Calibri</vt:lpstr>
      <vt:lpstr>Comic Sans MS</vt:lpstr>
      <vt:lpstr>Cooper Black</vt:lpstr>
      <vt:lpstr>Gill Sans MT</vt:lpstr>
      <vt:lpstr>Symbol</vt:lpstr>
      <vt:lpstr>Times New Roman</vt:lpstr>
      <vt:lpstr>Gallery</vt:lpstr>
      <vt:lpstr>Pengelolaan Keuangan  DAN ASET KALURAHAN </vt:lpstr>
      <vt:lpstr>Dasar Hukum</vt:lpstr>
      <vt:lpstr>Pengelolaan Keuangan Kalurahan </vt:lpstr>
      <vt:lpstr>Asas pengelolaan keuangan  kalurahan</vt:lpstr>
      <vt:lpstr>Pengelolaan ASET Kalurahan </vt:lpstr>
      <vt:lpstr>Azas Pengelolaan Aset Kalurahan</vt:lpstr>
      <vt:lpstr>PowerPoint Presentation</vt:lpstr>
      <vt:lpstr>Siklus Pengelolaan Aset Milik KALURAHAN</vt:lpstr>
      <vt:lpstr>PowerPoint Presentation</vt:lpstr>
      <vt:lpstr>PowerPoint Presentation</vt:lpstr>
      <vt:lpstr>Tahap PERENCANAAn KEUANGAN VS ASET</vt:lpstr>
      <vt:lpstr>Tahap PELAKSANAAN KEUANGAN VS ASET</vt:lpstr>
      <vt:lpstr>tugas dan fungsi PKA </vt:lpstr>
      <vt:lpstr>PowerPoint Presentation</vt:lpstr>
      <vt:lpstr>DOKUMEN PELAKSANAAN ANGGARAN (DPA)</vt:lpstr>
      <vt:lpstr>Tahapan PENYUSUNAN DPA </vt:lpstr>
      <vt:lpstr>PowerPoint Presentation</vt:lpstr>
      <vt:lpstr>Dokumen Pelaksanaan Anggaran (DPA) terdiri dari : </vt:lpstr>
      <vt:lpstr>Rencana Kegiatan dan Anggaran (RKA)</vt:lpstr>
      <vt:lpstr>PowerPoint Presentation</vt:lpstr>
      <vt:lpstr>Rencana Kerja Kegiatan Kalurahan (RKK) </vt:lpstr>
      <vt:lpstr>PowerPoint Presentation</vt:lpstr>
      <vt:lpstr>Rencana Anggaran Biaya (RAB)</vt:lpstr>
      <vt:lpstr>PowerPoint Presentation</vt:lpstr>
      <vt:lpstr>PowerPoint Presentation</vt:lpstr>
      <vt:lpstr>Rencana anggaran kas (RAK)</vt:lpstr>
      <vt:lpstr>PowerPoint Presentation</vt:lpstr>
      <vt:lpstr>PowerPoint Presentation</vt:lpstr>
      <vt:lpstr>Pelaksanaan Kegiatan di Kalurahan</vt:lpstr>
      <vt:lpstr>DLPA</vt:lpstr>
      <vt:lpstr>TUJUAN DARI PENYUSUNAN DOKUMEN LAPORAN PELAKSANAAN ANGGARAN </vt:lpstr>
      <vt:lpstr>DLPA harus disusun dengan cara: </vt:lpstr>
      <vt:lpstr>SISTEMATIKA PENYUSUNAN DLPA </vt:lpstr>
      <vt:lpstr>PowerPoint Presentation</vt:lpstr>
      <vt:lpstr>PowerPoint Presentation</vt:lpstr>
      <vt:lpstr>PowerPoint Presentation</vt:lpstr>
      <vt:lpstr>Dokumen Pengelolaan Aset Kalurahan</vt:lpstr>
      <vt:lpstr>Dokumen Pengelolaan Aset Kalurahan (2)</vt:lpstr>
      <vt:lpstr>Contoh KETERKAITAN GIAT DAN ASET PADA</vt:lpstr>
      <vt:lpstr>PowerPoint Presentation</vt:lpstr>
      <vt:lpstr>Prosedur Perencanaan Kebutuhan Aset</vt:lpstr>
      <vt:lpstr>Prosedur Pengadaan Aset</vt:lpstr>
      <vt:lpstr>Prosedur Penerimaan, Penyimpanan dan Penyaluran AMK</vt:lpstr>
      <vt:lpstr>Prosedur Penatausahaan AMK</vt:lpstr>
      <vt:lpstr>Prosedur Penghapusan AMK</vt:lpstr>
      <vt:lpstr>Prosedur Pemindahtanganan AMK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Keuangan Dalam  Pengadaan Barang dan Jasa</dc:title>
  <dc:creator>Tri Widodo</dc:creator>
  <cp:lastModifiedBy>Tri Widodo</cp:lastModifiedBy>
  <cp:revision>41</cp:revision>
  <dcterms:created xsi:type="dcterms:W3CDTF">2025-04-15T07:24:23Z</dcterms:created>
  <dcterms:modified xsi:type="dcterms:W3CDTF">2025-06-25T02:15:59Z</dcterms:modified>
</cp:coreProperties>
</file>